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1" r:id="rId1"/>
    <p:sldMasterId id="2147483672" r:id="rId2"/>
  </p:sldMasterIdLst>
  <p:notesMasterIdLst>
    <p:notesMasterId r:id="rId49"/>
  </p:notesMasterIdLst>
  <p:sldIdLst>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Lst>
  <p:sldSz cx="24384000" cy="13716000"/>
  <p:notesSz cx="6858000" cy="9144000"/>
  <p:embeddedFontLst>
    <p:embeddedFont>
      <p:font typeface="Calibri" panose="020F0502020204030204" pitchFamily="34" charset="0"/>
      <p:regular r:id="rId50"/>
      <p:bold r:id="rId51"/>
      <p:italic r:id="rId52"/>
      <p:boldItalic r:id="rId53"/>
    </p:embeddedFont>
    <p:embeddedFont>
      <p:font typeface="Century Gothic" panose="020B0502020202020204" pitchFamily="34" charset="0"/>
      <p:regular r:id="rId54"/>
      <p:bold r:id="rId55"/>
      <p:italic r:id="rId56"/>
      <p:boldItalic r:id="rId57"/>
    </p:embeddedFont>
    <p:embeddedFont>
      <p:font typeface="Helvetica Neue" panose="020B0604020202020204" charset="0"/>
      <p:regular r:id="rId58"/>
      <p:bold r:id="rId59"/>
      <p:italic r:id="rId60"/>
      <p:boldItalic r:id="rId61"/>
    </p:embeddedFont>
    <p:embeddedFont>
      <p:font typeface="Helvetica Neue Light" panose="020B0604020202020204" charset="0"/>
      <p:regular r:id="rId62"/>
      <p:bold r:id="rId63"/>
      <p:italic r:id="rId64"/>
      <p:boldItalic r:id="rId65"/>
    </p:embeddedFont>
    <p:embeddedFont>
      <p:font typeface="Vollkorn" panose="00000500000000000000" pitchFamily="2" charset="0"/>
      <p:regular r:id="rId66"/>
      <p:bold r:id="rId67"/>
      <p:italic r:id="rId68"/>
      <p:boldItalic r:id="rId6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4320" userDrawn="1">
          <p15:clr>
            <a:srgbClr val="A4A3A4"/>
          </p15:clr>
        </p15:guide>
        <p15:guide id="2" pos="76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howGuides="1">
      <p:cViewPr varScale="1">
        <p:scale>
          <a:sx n="48" d="100"/>
          <a:sy n="48" d="100"/>
        </p:scale>
        <p:origin x="60" y="72"/>
      </p:cViewPr>
      <p:guideLst>
        <p:guide orient="horz" pos="4320"/>
        <p:guide pos="76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font" Target="fonts/font14.fntdata"/><Relationship Id="rId68" Type="http://schemas.openxmlformats.org/officeDocument/2006/relationships/font" Target="fonts/font19.fntdata"/><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font" Target="fonts/font4.fntdata"/><Relationship Id="rId58" Type="http://schemas.openxmlformats.org/officeDocument/2006/relationships/font" Target="fonts/font9.fntdata"/><Relationship Id="rId66" Type="http://schemas.openxmlformats.org/officeDocument/2006/relationships/font" Target="fonts/font17.fntdata"/><Relationship Id="rId74" Type="http://schemas.microsoft.com/office/2016/11/relationships/changesInfo" Target="changesInfos/changesInfo1.xml"/><Relationship Id="rId5" Type="http://schemas.openxmlformats.org/officeDocument/2006/relationships/slide" Target="slides/slide3.xml"/><Relationship Id="rId61" Type="http://schemas.openxmlformats.org/officeDocument/2006/relationships/font" Target="fonts/font12.fntdata"/><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font" Target="fonts/font7.fntdata"/><Relationship Id="rId64" Type="http://schemas.openxmlformats.org/officeDocument/2006/relationships/font" Target="fonts/font15.fntdata"/><Relationship Id="rId69" Type="http://schemas.openxmlformats.org/officeDocument/2006/relationships/font" Target="fonts/font20.fntdata"/><Relationship Id="rId8" Type="http://schemas.openxmlformats.org/officeDocument/2006/relationships/slide" Target="slides/slide6.xml"/><Relationship Id="rId51" Type="http://schemas.openxmlformats.org/officeDocument/2006/relationships/font" Target="fonts/font2.fntdata"/><Relationship Id="rId72" Type="http://schemas.openxmlformats.org/officeDocument/2006/relationships/theme" Target="theme/theme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font" Target="fonts/font10.fntdata"/><Relationship Id="rId67" Type="http://schemas.openxmlformats.org/officeDocument/2006/relationships/font" Target="fonts/font18.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font" Target="fonts/font5.fntdata"/><Relationship Id="rId62" Type="http://schemas.openxmlformats.org/officeDocument/2006/relationships/font" Target="fonts/font13.fntdata"/><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notesMaster" Target="notesMasters/notesMaster1.xml"/><Relationship Id="rId57" Type="http://schemas.openxmlformats.org/officeDocument/2006/relationships/font" Target="fonts/font8.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font" Target="fonts/font3.fntdata"/><Relationship Id="rId60" Type="http://schemas.openxmlformats.org/officeDocument/2006/relationships/font" Target="fonts/font11.fntdata"/><Relationship Id="rId65" Type="http://schemas.openxmlformats.org/officeDocument/2006/relationships/font" Target="fonts/font16.fntdata"/><Relationship Id="rId73"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font" Target="fonts/font1.fntdata"/><Relationship Id="rId55" Type="http://schemas.openxmlformats.org/officeDocument/2006/relationships/font" Target="fonts/font6.fntdata"/><Relationship Id="rId7" Type="http://schemas.openxmlformats.org/officeDocument/2006/relationships/slide" Target="slides/slide5.xml"/><Relationship Id="rId71"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A. Zelle" userId="f44ff8ba-eddf-4cdc-838a-d9995e54b4f0" providerId="ADAL" clId="{0D142A3E-757E-44F7-96AE-AA69116E42BE}"/>
    <pc:docChg chg="custSel modSld">
      <pc:chgData name="R.A. Zelle" userId="f44ff8ba-eddf-4cdc-838a-d9995e54b4f0" providerId="ADAL" clId="{0D142A3E-757E-44F7-96AE-AA69116E42BE}" dt="2019-09-12T11:50:24.170" v="48" actId="20577"/>
      <pc:docMkLst>
        <pc:docMk/>
      </pc:docMkLst>
      <pc:sldChg chg="modSp">
        <pc:chgData name="R.A. Zelle" userId="f44ff8ba-eddf-4cdc-838a-d9995e54b4f0" providerId="ADAL" clId="{0D142A3E-757E-44F7-96AE-AA69116E42BE}" dt="2019-09-12T11:50:24.170" v="48" actId="20577"/>
        <pc:sldMkLst>
          <pc:docMk/>
          <pc:sldMk cId="0" sldId="258"/>
        </pc:sldMkLst>
        <pc:spChg chg="mod">
          <ac:chgData name="R.A. Zelle" userId="f44ff8ba-eddf-4cdc-838a-d9995e54b4f0" providerId="ADAL" clId="{0D142A3E-757E-44F7-96AE-AA69116E42BE}" dt="2019-09-12T11:50:24.170" v="48" actId="20577"/>
          <ac:spMkLst>
            <pc:docMk/>
            <pc:sldMk cId="0" sldId="258"/>
            <ac:spMk id="149"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 name="Google Shape;4;n"/>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1pPr>
            <a:lvl2pPr marL="914400" marR="0" lvl="1"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2pPr>
            <a:lvl3pPr marL="1371600" marR="0" lvl="2"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3pPr>
            <a:lvl4pPr marL="1828800" marR="0" lvl="3"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4pPr>
            <a:lvl5pPr marL="2286000" marR="0" lvl="4"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5pPr>
            <a:lvl6pPr marL="2743200" marR="0" lvl="5"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6pPr>
            <a:lvl7pPr marL="3200400" marR="0" lvl="6"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7pPr>
            <a:lvl8pPr marL="3657600" marR="0" lvl="7"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8pPr>
            <a:lvl9pPr marL="4114800" marR="0" lvl="8"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p2: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9" name="Google Shape;13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41d9c33a83_0_1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3" name="Google Shape;193;g41d9c33a83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41d9c33a83_0_1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8" name="Google Shape;198;g41d9c33a83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41d9c33a83_0_2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5" name="Google Shape;205;g41d9c33a83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41d9c33a83_0_2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0" name="Google Shape;210;g41d9c33a83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41d9c33a83_0_3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5" name="Google Shape;215;g41d9c33a83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41d9c33a83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0" name="Google Shape;220;g41d9c33a83_0_3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b="0" i="0" u="none" strike="noStrike" cap="none">
                <a:solidFill>
                  <a:schemeClr val="dk1"/>
                </a:solidFill>
                <a:latin typeface="Calibri"/>
                <a:ea typeface="Calibri"/>
                <a:cs typeface="Calibri"/>
                <a:sym typeface="Calibri"/>
              </a:rPr>
              <a:t>Heeft iemand nog een site die hij/zij erg mooi vindt?</a:t>
            </a:r>
            <a:endParaRPr sz="1200" b="0" i="0" u="none" strike="noStrike" cap="none">
              <a:solidFill>
                <a:schemeClr val="dk1"/>
              </a:solidFill>
              <a:latin typeface="Calibri"/>
              <a:ea typeface="Calibri"/>
              <a:cs typeface="Calibri"/>
              <a:sym typeface="Calibri"/>
            </a:endParaRPr>
          </a:p>
        </p:txBody>
      </p:sp>
      <p:sp>
        <p:nvSpPr>
          <p:cNvPr id="221" name="Google Shape;221;g41d9c33a83_0_3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15</a:t>
            </a:fld>
            <a:endParaRPr sz="1200">
              <a:solidFill>
                <a:schemeClr val="dk1"/>
              </a:solidFill>
              <a:latin typeface="Calibri"/>
              <a:ea typeface="Calibri"/>
              <a:cs typeface="Calibri"/>
              <a:sym typeface="Calibri"/>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41d9c33a83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6" name="Google Shape;226;g41d9c33a83_0_3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b="0" i="0" u="none" strike="noStrike" cap="none">
                <a:solidFill>
                  <a:schemeClr val="dk1"/>
                </a:solidFill>
                <a:latin typeface="Calibri"/>
                <a:ea typeface="Calibri"/>
                <a:cs typeface="Calibri"/>
                <a:sym typeface="Calibri"/>
              </a:rPr>
              <a:t>Een website is eigenlijk ook een programma. Veel er van is geautomatiseerd. Door de opmaak en het structureren zorgt de browser dat het juist wordt getoond. Met JS kun je vervolgens hier nog extra gedrag aan toevoegen.</a:t>
            </a:r>
            <a:endParaRPr sz="1200" b="0" i="0" u="none" strike="noStrike" cap="none">
              <a:solidFill>
                <a:schemeClr val="dk1"/>
              </a:solidFill>
              <a:latin typeface="Calibri"/>
              <a:ea typeface="Calibri"/>
              <a:cs typeface="Calibri"/>
              <a:sym typeface="Calibri"/>
            </a:endParaRPr>
          </a:p>
        </p:txBody>
      </p:sp>
      <p:sp>
        <p:nvSpPr>
          <p:cNvPr id="227" name="Google Shape;227;g41d9c33a83_0_3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16</a:t>
            </a:fld>
            <a:endParaRPr sz="1200">
              <a:solidFill>
                <a:schemeClr val="dk1"/>
              </a:solidFill>
              <a:latin typeface="Calibri"/>
              <a:ea typeface="Calibri"/>
              <a:cs typeface="Calibri"/>
              <a:sym typeface="Calibri"/>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41d9c33a83_0_4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2" name="Google Shape;232;g41d9c33a83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41d9c33a83_0_13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0" name="Google Shape;250;g41d9c33a83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41d9c33a83_0_606: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0" name="Google Shape;260;g41d9c33a83_0_60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3fff2399f0_0_11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7" name="Google Shape;147;g3fff2399f0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41d9c33a83_0_2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7" name="Google Shape;267;g41d9c33a83_0_2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41d9c33a83_0_62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41d9c33a83_0_62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41d9c33a83_0_22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8" name="Google Shape;278;g41d9c33a83_0_2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g41d9c33a83_0_25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2" name="Google Shape;302;g41d9c33a83_0_2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g41d9c33a83_0_25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9" name="Google Shape;309;g41d9c33a83_0_2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g41d9c33a83_0_28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3" name="Google Shape;333;g41d9c33a83_0_2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41d9c33a83_0_2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1" name="Google Shape;341;g41d9c33a83_0_28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b="0" i="0" u="none" strike="noStrike" cap="none">
                <a:solidFill>
                  <a:schemeClr val="dk1"/>
                </a:solidFill>
                <a:latin typeface="Calibri"/>
                <a:ea typeface="Calibri"/>
                <a:cs typeface="Calibri"/>
                <a:sym typeface="Calibri"/>
              </a:rPr>
              <a:t>Waarde is een string, een getal of de uitkomst van een expressie. Daar gaan we zo naar kijken.</a:t>
            </a:r>
            <a:endParaRPr/>
          </a:p>
          <a:p>
            <a:pPr marL="0" marR="0" lvl="0" indent="0" algn="l" rtl="0">
              <a:spcBef>
                <a:spcPts val="0"/>
              </a:spcBef>
              <a:spcAft>
                <a:spcPts val="0"/>
              </a:spcAft>
              <a:buNone/>
            </a:pPr>
            <a:r>
              <a:rPr lang="en-US" sz="1200" b="0" i="0" u="none" strike="noStrike" cap="none">
                <a:solidFill>
                  <a:schemeClr val="dk1"/>
                </a:solidFill>
                <a:latin typeface="Calibri"/>
                <a:ea typeface="Calibri"/>
                <a:cs typeface="Calibri"/>
                <a:sym typeface="Calibri"/>
              </a:rPr>
              <a:t>Allemaal verwijzen ze naar een geheugenadres waarin de gegevens worden opgeslagen. Ze worden in het tijdelijke geheugen opgeslagen.</a:t>
            </a:r>
            <a:endParaRPr/>
          </a:p>
          <a:p>
            <a:pPr marL="0" marR="0" lvl="0" indent="0" algn="l" rtl="0">
              <a:spcBef>
                <a:spcPts val="0"/>
              </a:spcBef>
              <a:spcAft>
                <a:spcPts val="0"/>
              </a:spcAft>
              <a:buNone/>
            </a:pPr>
            <a:r>
              <a:rPr lang="en-US" sz="1200" b="0" i="0" u="none" strike="noStrike" cap="none">
                <a:solidFill>
                  <a:schemeClr val="dk1"/>
                </a:solidFill>
                <a:latin typeface="Calibri"/>
                <a:ea typeface="Calibri"/>
                <a:cs typeface="Calibri"/>
                <a:sym typeface="Calibri"/>
              </a:rPr>
              <a:t>Leg ook even de notatiewijze uit.</a:t>
            </a:r>
            <a:endParaRPr/>
          </a:p>
          <a:p>
            <a:pPr marL="0" marR="0" lvl="0" indent="0" algn="l" rtl="0">
              <a:spcBef>
                <a:spcPts val="0"/>
              </a:spcBef>
              <a:spcAft>
                <a:spcPts val="0"/>
              </a:spcAft>
              <a:buNone/>
            </a:pPr>
            <a:r>
              <a:rPr lang="en-US" sz="1200" b="0" i="0" u="none" strike="noStrike" cap="none">
                <a:solidFill>
                  <a:schemeClr val="dk1"/>
                </a:solidFill>
                <a:latin typeface="Calibri"/>
                <a:ea typeface="Calibri"/>
                <a:cs typeface="Calibri"/>
                <a:sym typeface="Calibri"/>
              </a:rPr>
              <a:t>Leg ook even loosely typed uit.</a:t>
            </a:r>
            <a:endParaRPr sz="1200" b="0" i="0" u="none" strike="noStrike" cap="none">
              <a:solidFill>
                <a:schemeClr val="dk1"/>
              </a:solidFill>
              <a:latin typeface="Calibri"/>
              <a:ea typeface="Calibri"/>
              <a:cs typeface="Calibri"/>
              <a:sym typeface="Calibri"/>
            </a:endParaRPr>
          </a:p>
        </p:txBody>
      </p:sp>
      <p:sp>
        <p:nvSpPr>
          <p:cNvPr id="342" name="Google Shape;342;g41d9c33a83_0_28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26</a:t>
            </a:fld>
            <a:endParaRPr sz="1200">
              <a:solidFill>
                <a:schemeClr val="dk1"/>
              </a:solidFill>
              <a:latin typeface="Calibri"/>
              <a:ea typeface="Calibri"/>
              <a:cs typeface="Calibri"/>
              <a:sym typeface="Calibri"/>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41d9c33a83_0_61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 name="Google Shape;355;g41d9c33a83_0_617: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41d9c33a83_0_61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 name="Google Shape;361;g41d9c33a83_0_61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g41d9c33a83_0_63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6" name="Google Shape;366;g41d9c33a83_0_638: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41d9c33a83_0_57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2" name="Google Shape;152;g41d9c33a83_0_57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41d9c33a83_0_3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1" name="Google Shape;371;g41d9c33a83_0_30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b="0" i="0" u="none" strike="noStrike" cap="none">
                <a:solidFill>
                  <a:schemeClr val="dk1"/>
                </a:solidFill>
                <a:latin typeface="Calibri"/>
                <a:ea typeface="Calibri"/>
                <a:cs typeface="Calibri"/>
                <a:sym typeface="Calibri"/>
              </a:rPr>
              <a:t>Waarde is een string, een getal of de uitkomst van een expressie. Daar gaan we zo naar kijken.</a:t>
            </a:r>
            <a:endParaRPr/>
          </a:p>
          <a:p>
            <a:pPr marL="0" marR="0" lvl="0" indent="0" algn="l" rtl="0">
              <a:spcBef>
                <a:spcPts val="0"/>
              </a:spcBef>
              <a:spcAft>
                <a:spcPts val="0"/>
              </a:spcAft>
              <a:buNone/>
            </a:pPr>
            <a:r>
              <a:rPr lang="en-US" sz="1200" b="0" i="0" u="none" strike="noStrike" cap="none">
                <a:solidFill>
                  <a:schemeClr val="dk1"/>
                </a:solidFill>
                <a:latin typeface="Calibri"/>
                <a:ea typeface="Calibri"/>
                <a:cs typeface="Calibri"/>
                <a:sym typeface="Calibri"/>
              </a:rPr>
              <a:t>Allemaal verwijzen ze naar een geheugenadres waarin de gegevens worden opgeslagen. Ze worden in het tijdelijke geheugen opgeslagen.</a:t>
            </a:r>
            <a:endParaRPr/>
          </a:p>
          <a:p>
            <a:pPr marL="0" marR="0" lvl="0" indent="0" algn="l" rtl="0">
              <a:spcBef>
                <a:spcPts val="0"/>
              </a:spcBef>
              <a:spcAft>
                <a:spcPts val="0"/>
              </a:spcAft>
              <a:buNone/>
            </a:pPr>
            <a:r>
              <a:rPr lang="en-US" sz="1200" b="0" i="0" u="none" strike="noStrike" cap="none">
                <a:solidFill>
                  <a:schemeClr val="dk1"/>
                </a:solidFill>
                <a:latin typeface="Calibri"/>
                <a:ea typeface="Calibri"/>
                <a:cs typeface="Calibri"/>
                <a:sym typeface="Calibri"/>
              </a:rPr>
              <a:t>Leg ook even de notatiewijze uit.</a:t>
            </a:r>
            <a:endParaRPr/>
          </a:p>
          <a:p>
            <a:pPr marL="0" marR="0" lvl="0" indent="0" algn="l" rtl="0">
              <a:spcBef>
                <a:spcPts val="0"/>
              </a:spcBef>
              <a:spcAft>
                <a:spcPts val="0"/>
              </a:spcAft>
              <a:buNone/>
            </a:pPr>
            <a:r>
              <a:rPr lang="en-US" sz="1200" b="0" i="0" u="none" strike="noStrike" cap="none">
                <a:solidFill>
                  <a:schemeClr val="dk1"/>
                </a:solidFill>
                <a:latin typeface="Calibri"/>
                <a:ea typeface="Calibri"/>
                <a:cs typeface="Calibri"/>
                <a:sym typeface="Calibri"/>
              </a:rPr>
              <a:t>Leg ook even loosely typed uit.</a:t>
            </a:r>
            <a:endParaRPr sz="1200" b="0" i="0" u="none" strike="noStrike" cap="none">
              <a:solidFill>
                <a:schemeClr val="dk1"/>
              </a:solidFill>
              <a:latin typeface="Calibri"/>
              <a:ea typeface="Calibri"/>
              <a:cs typeface="Calibri"/>
              <a:sym typeface="Calibri"/>
            </a:endParaRPr>
          </a:p>
        </p:txBody>
      </p:sp>
      <p:sp>
        <p:nvSpPr>
          <p:cNvPr id="372" name="Google Shape;372;g41d9c33a83_0_30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30</a:t>
            </a:fld>
            <a:endParaRPr sz="1200">
              <a:solidFill>
                <a:schemeClr val="dk1"/>
              </a:solidFill>
              <a:latin typeface="Calibri"/>
              <a:ea typeface="Calibri"/>
              <a:cs typeface="Calibri"/>
              <a:sym typeface="Calibri"/>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g41d9c33a83_0_3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5" name="Google Shape;385;g41d9c33a83_0_31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b="0" i="0" u="none" strike="noStrike" cap="none">
                <a:solidFill>
                  <a:schemeClr val="dk1"/>
                </a:solidFill>
                <a:latin typeface="Calibri"/>
                <a:ea typeface="Calibri"/>
                <a:cs typeface="Calibri"/>
                <a:sym typeface="Calibri"/>
              </a:rPr>
              <a:t>http://nl.wikibooks.org/wiki/Programmeren_in_JavaScript/Operatoren</a:t>
            </a:r>
            <a:endParaRPr sz="1200" b="0" i="0" u="none" strike="noStrike" cap="none">
              <a:solidFill>
                <a:schemeClr val="dk1"/>
              </a:solidFill>
              <a:latin typeface="Calibri"/>
              <a:ea typeface="Calibri"/>
              <a:cs typeface="Calibri"/>
              <a:sym typeface="Calibri"/>
            </a:endParaRPr>
          </a:p>
        </p:txBody>
      </p:sp>
      <p:sp>
        <p:nvSpPr>
          <p:cNvPr id="386" name="Google Shape;386;g41d9c33a83_0_31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31</a:t>
            </a:fld>
            <a:endParaRPr sz="1200">
              <a:solidFill>
                <a:schemeClr val="dk1"/>
              </a:solidFill>
              <a:latin typeface="Calibri"/>
              <a:ea typeface="Calibri"/>
              <a:cs typeface="Calibri"/>
              <a:sym typeface="Calibri"/>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g41d9c33a83_0_3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3" name="Google Shape;393;g41d9c33a83_0_32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b="0" i="0" u="none" strike="noStrike" cap="none">
                <a:solidFill>
                  <a:schemeClr val="dk1"/>
                </a:solidFill>
                <a:latin typeface="Calibri"/>
                <a:ea typeface="Calibri"/>
                <a:cs typeface="Calibri"/>
                <a:sym typeface="Calibri"/>
              </a:rPr>
              <a:t>http://nl.wikibooks.org/wiki/Programmeren_in_JavaScript/Operatoren</a:t>
            </a:r>
            <a:endParaRPr sz="1200" b="0" i="0" u="none" strike="noStrike" cap="none">
              <a:solidFill>
                <a:schemeClr val="dk1"/>
              </a:solidFill>
              <a:latin typeface="Calibri"/>
              <a:ea typeface="Calibri"/>
              <a:cs typeface="Calibri"/>
              <a:sym typeface="Calibri"/>
            </a:endParaRPr>
          </a:p>
        </p:txBody>
      </p:sp>
      <p:sp>
        <p:nvSpPr>
          <p:cNvPr id="394" name="Google Shape;394;g41d9c33a83_0_32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32</a:t>
            </a:fld>
            <a:endParaRPr sz="1200">
              <a:solidFill>
                <a:schemeClr val="dk1"/>
              </a:solidFill>
              <a:latin typeface="Calibri"/>
              <a:ea typeface="Calibri"/>
              <a:cs typeface="Calibri"/>
              <a:sym typeface="Calibri"/>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g41d9c33a83_0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1" name="Google Shape;401;g41d9c33a83_0_33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b="0" i="0" u="none" strike="noStrike" cap="none">
                <a:solidFill>
                  <a:schemeClr val="dk1"/>
                </a:solidFill>
                <a:latin typeface="Calibri"/>
                <a:ea typeface="Calibri"/>
                <a:cs typeface="Calibri"/>
                <a:sym typeface="Calibri"/>
              </a:rPr>
              <a:t>http://nl.wikibooks.org/wiki/Programmeren_in_JavaScript/Operatoren</a:t>
            </a:r>
            <a:endParaRPr sz="1200" b="0" i="0" u="none" strike="noStrike" cap="none">
              <a:solidFill>
                <a:schemeClr val="dk1"/>
              </a:solidFill>
              <a:latin typeface="Calibri"/>
              <a:ea typeface="Calibri"/>
              <a:cs typeface="Calibri"/>
              <a:sym typeface="Calibri"/>
            </a:endParaRPr>
          </a:p>
        </p:txBody>
      </p:sp>
      <p:sp>
        <p:nvSpPr>
          <p:cNvPr id="402" name="Google Shape;402;g41d9c33a83_0_33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33</a:t>
            </a:fld>
            <a:endParaRPr sz="1200">
              <a:solidFill>
                <a:schemeClr val="dk1"/>
              </a:solidFill>
              <a:latin typeface="Calibri"/>
              <a:ea typeface="Calibri"/>
              <a:cs typeface="Calibri"/>
              <a:sym typeface="Calibri"/>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g41d9c33a83_0_62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41d9c33a83_0_626: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Google Shape;413;g41d9c33a83_0_64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4" name="Google Shape;414;g41d9c33a83_0_642: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g41d9c33a83_0_3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9" name="Google Shape;419;g41d9c33a83_0_33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b="0" i="0" u="none" strike="noStrike" cap="none">
                <a:solidFill>
                  <a:schemeClr val="dk1"/>
                </a:solidFill>
                <a:latin typeface="Calibri"/>
                <a:ea typeface="Calibri"/>
                <a:cs typeface="Calibri"/>
                <a:sym typeface="Calibri"/>
              </a:rPr>
              <a:t>Waarde is een string, een getal of de uitkomst van een expressie. Daar gaan we zo naar kijken.</a:t>
            </a:r>
            <a:endParaRPr/>
          </a:p>
          <a:p>
            <a:pPr marL="0" marR="0" lvl="0" indent="0" algn="l" rtl="0">
              <a:spcBef>
                <a:spcPts val="0"/>
              </a:spcBef>
              <a:spcAft>
                <a:spcPts val="0"/>
              </a:spcAft>
              <a:buNone/>
            </a:pPr>
            <a:r>
              <a:rPr lang="en-US" sz="1200" b="0" i="0" u="none" strike="noStrike" cap="none">
                <a:solidFill>
                  <a:schemeClr val="dk1"/>
                </a:solidFill>
                <a:latin typeface="Calibri"/>
                <a:ea typeface="Calibri"/>
                <a:cs typeface="Calibri"/>
                <a:sym typeface="Calibri"/>
              </a:rPr>
              <a:t>Allemaal verwijzen ze naar een geheugenadres waarin de gegevens worden opgeslagen. Ze worden in het tijdelijke geheugen opgeslagen.</a:t>
            </a:r>
            <a:endParaRPr/>
          </a:p>
          <a:p>
            <a:pPr marL="0" marR="0" lvl="0" indent="0" algn="l" rtl="0">
              <a:spcBef>
                <a:spcPts val="0"/>
              </a:spcBef>
              <a:spcAft>
                <a:spcPts val="0"/>
              </a:spcAft>
              <a:buNone/>
            </a:pPr>
            <a:r>
              <a:rPr lang="en-US" sz="1200" b="0" i="0" u="none" strike="noStrike" cap="none">
                <a:solidFill>
                  <a:schemeClr val="dk1"/>
                </a:solidFill>
                <a:latin typeface="Calibri"/>
                <a:ea typeface="Calibri"/>
                <a:cs typeface="Calibri"/>
                <a:sym typeface="Calibri"/>
              </a:rPr>
              <a:t>Leg ook even de notatiewijze uit.</a:t>
            </a:r>
            <a:endParaRPr/>
          </a:p>
          <a:p>
            <a:pPr marL="0" marR="0" lvl="0" indent="0" algn="l" rtl="0">
              <a:spcBef>
                <a:spcPts val="0"/>
              </a:spcBef>
              <a:spcAft>
                <a:spcPts val="0"/>
              </a:spcAft>
              <a:buNone/>
            </a:pPr>
            <a:r>
              <a:rPr lang="en-US" sz="1200" b="0" i="0" u="none" strike="noStrike" cap="none">
                <a:solidFill>
                  <a:schemeClr val="dk1"/>
                </a:solidFill>
                <a:latin typeface="Calibri"/>
                <a:ea typeface="Calibri"/>
                <a:cs typeface="Calibri"/>
                <a:sym typeface="Calibri"/>
              </a:rPr>
              <a:t>Leg ook even loosely typed uit.</a:t>
            </a:r>
            <a:endParaRPr sz="1200" b="0" i="0" u="none" strike="noStrike" cap="none">
              <a:solidFill>
                <a:schemeClr val="dk1"/>
              </a:solidFill>
              <a:latin typeface="Calibri"/>
              <a:ea typeface="Calibri"/>
              <a:cs typeface="Calibri"/>
              <a:sym typeface="Calibri"/>
            </a:endParaRPr>
          </a:p>
        </p:txBody>
      </p:sp>
      <p:sp>
        <p:nvSpPr>
          <p:cNvPr id="420" name="Google Shape;420;g41d9c33a83_0_33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36</a:t>
            </a:fld>
            <a:endParaRPr sz="1200">
              <a:solidFill>
                <a:schemeClr val="dk1"/>
              </a:solidFill>
              <a:latin typeface="Calibri"/>
              <a:ea typeface="Calibri"/>
              <a:cs typeface="Calibri"/>
              <a:sym typeface="Calibri"/>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g41d9c33a83_0_3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7" name="Google Shape;427;g41d9c33a83_0_34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b="0" i="0" u="none" strike="noStrike" cap="none">
                <a:solidFill>
                  <a:schemeClr val="dk1"/>
                </a:solidFill>
                <a:latin typeface="Calibri"/>
                <a:ea typeface="Calibri"/>
                <a:cs typeface="Calibri"/>
                <a:sym typeface="Calibri"/>
              </a:rPr>
              <a:t>Waarde is een string, een getal of de uitkomst van een expressie. Daar gaan we zo naar kijken.</a:t>
            </a:r>
            <a:endParaRPr/>
          </a:p>
          <a:p>
            <a:pPr marL="0" marR="0" lvl="0" indent="0" algn="l" rtl="0">
              <a:spcBef>
                <a:spcPts val="0"/>
              </a:spcBef>
              <a:spcAft>
                <a:spcPts val="0"/>
              </a:spcAft>
              <a:buNone/>
            </a:pPr>
            <a:r>
              <a:rPr lang="en-US" sz="1200" b="0" i="0" u="none" strike="noStrike" cap="none">
                <a:solidFill>
                  <a:schemeClr val="dk1"/>
                </a:solidFill>
                <a:latin typeface="Calibri"/>
                <a:ea typeface="Calibri"/>
                <a:cs typeface="Calibri"/>
                <a:sym typeface="Calibri"/>
              </a:rPr>
              <a:t>Allemaal verwijzen ze naar een geheugenadres waarin de gegevens worden opgeslagen. Ze worden in het tijdelijke geheugen opgeslagen.</a:t>
            </a:r>
            <a:endParaRPr/>
          </a:p>
          <a:p>
            <a:pPr marL="0" marR="0" lvl="0" indent="0" algn="l" rtl="0">
              <a:spcBef>
                <a:spcPts val="0"/>
              </a:spcBef>
              <a:spcAft>
                <a:spcPts val="0"/>
              </a:spcAft>
              <a:buNone/>
            </a:pPr>
            <a:r>
              <a:rPr lang="en-US" sz="1200" b="0" i="0" u="none" strike="noStrike" cap="none">
                <a:solidFill>
                  <a:schemeClr val="dk1"/>
                </a:solidFill>
                <a:latin typeface="Calibri"/>
                <a:ea typeface="Calibri"/>
                <a:cs typeface="Calibri"/>
                <a:sym typeface="Calibri"/>
              </a:rPr>
              <a:t>Leg ook even de notatiewijze uit.</a:t>
            </a:r>
            <a:endParaRPr/>
          </a:p>
          <a:p>
            <a:pPr marL="0" marR="0" lvl="0" indent="0" algn="l" rtl="0">
              <a:spcBef>
                <a:spcPts val="0"/>
              </a:spcBef>
              <a:spcAft>
                <a:spcPts val="0"/>
              </a:spcAft>
              <a:buNone/>
            </a:pPr>
            <a:r>
              <a:rPr lang="en-US" sz="1200" b="0" i="0" u="none" strike="noStrike" cap="none">
                <a:solidFill>
                  <a:schemeClr val="dk1"/>
                </a:solidFill>
                <a:latin typeface="Calibri"/>
                <a:ea typeface="Calibri"/>
                <a:cs typeface="Calibri"/>
                <a:sym typeface="Calibri"/>
              </a:rPr>
              <a:t>Leg ook even loosely typed uit.</a:t>
            </a:r>
            <a:endParaRPr sz="1200" b="0" i="0" u="none" strike="noStrike" cap="none">
              <a:solidFill>
                <a:schemeClr val="dk1"/>
              </a:solidFill>
              <a:latin typeface="Calibri"/>
              <a:ea typeface="Calibri"/>
              <a:cs typeface="Calibri"/>
              <a:sym typeface="Calibri"/>
            </a:endParaRPr>
          </a:p>
        </p:txBody>
      </p:sp>
      <p:sp>
        <p:nvSpPr>
          <p:cNvPr id="428" name="Google Shape;428;g41d9c33a83_0_34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37</a:t>
            </a:fld>
            <a:endParaRPr sz="1200">
              <a:solidFill>
                <a:schemeClr val="dk1"/>
              </a:solidFill>
              <a:latin typeface="Calibri"/>
              <a:ea typeface="Calibri"/>
              <a:cs typeface="Calibri"/>
              <a:sym typeface="Calibri"/>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Google Shape;433;g41d9c33a83_0_3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34" name="Google Shape;434;g41d9c33a83_0_35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b="0" i="0" u="none" strike="noStrike" cap="none">
                <a:solidFill>
                  <a:schemeClr val="dk1"/>
                </a:solidFill>
                <a:latin typeface="Calibri"/>
                <a:ea typeface="Calibri"/>
                <a:cs typeface="Calibri"/>
                <a:sym typeface="Calibri"/>
              </a:rPr>
              <a:t>I, en als het niet 4 is maar 3? Dan een witregel.</a:t>
            </a:r>
            <a:endParaRPr sz="1200" b="0" i="0" u="none" strike="noStrike" cap="none">
              <a:solidFill>
                <a:schemeClr val="dk1"/>
              </a:solidFill>
              <a:latin typeface="Calibri"/>
              <a:ea typeface="Calibri"/>
              <a:cs typeface="Calibri"/>
              <a:sym typeface="Calibri"/>
            </a:endParaRPr>
          </a:p>
        </p:txBody>
      </p:sp>
      <p:sp>
        <p:nvSpPr>
          <p:cNvPr id="435" name="Google Shape;435;g41d9c33a83_0_35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38</a:t>
            </a:fld>
            <a:endParaRPr sz="1200">
              <a:solidFill>
                <a:schemeClr val="dk1"/>
              </a:solidFill>
              <a:latin typeface="Calibri"/>
              <a:ea typeface="Calibri"/>
              <a:cs typeface="Calibri"/>
              <a:sym typeface="Calibri"/>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g41d9c33a83_0_36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3" name="Google Shape;443;g41d9c33a83_0_3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3f3ebedcde_0_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9" name="Google Shape;159;g3f3ebedcde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g41d9c33a83_0_38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73" name="Google Shape;473;g41d9c33a83_0_3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g41d9c33a83_0_3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8" name="Google Shape;478;g41d9c33a83_0_39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b="0" i="0" u="none" strike="noStrike" cap="none">
                <a:solidFill>
                  <a:schemeClr val="dk1"/>
                </a:solidFill>
                <a:latin typeface="Calibri"/>
                <a:ea typeface="Calibri"/>
                <a:cs typeface="Calibri"/>
                <a:sym typeface="Calibri"/>
              </a:rPr>
              <a:t>I, en als het niet 4 is maar 3? Dan een witregel.</a:t>
            </a:r>
            <a:endParaRPr sz="1200" b="0" i="0" u="none" strike="noStrike" cap="none">
              <a:solidFill>
                <a:schemeClr val="dk1"/>
              </a:solidFill>
              <a:latin typeface="Calibri"/>
              <a:ea typeface="Calibri"/>
              <a:cs typeface="Calibri"/>
              <a:sym typeface="Calibri"/>
            </a:endParaRPr>
          </a:p>
        </p:txBody>
      </p:sp>
      <p:sp>
        <p:nvSpPr>
          <p:cNvPr id="479" name="Google Shape;479;g41d9c33a83_0_39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41</a:t>
            </a:fld>
            <a:endParaRPr sz="1200">
              <a:solidFill>
                <a:schemeClr val="dk1"/>
              </a:solidFill>
              <a:latin typeface="Calibri"/>
              <a:ea typeface="Calibri"/>
              <a:cs typeface="Calibri"/>
              <a:sym typeface="Calibri"/>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3"/>
        <p:cNvGrpSpPr/>
        <p:nvPr/>
      </p:nvGrpSpPr>
      <p:grpSpPr>
        <a:xfrm>
          <a:off x="0" y="0"/>
          <a:ext cx="0" cy="0"/>
          <a:chOff x="0" y="0"/>
          <a:chExt cx="0" cy="0"/>
        </a:xfrm>
      </p:grpSpPr>
      <p:sp>
        <p:nvSpPr>
          <p:cNvPr id="484" name="Google Shape;484;g41d9c33a83_0_3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5" name="Google Shape;485;g41d9c33a83_0_39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b="0" i="0" u="none" strike="noStrike" cap="none">
                <a:solidFill>
                  <a:schemeClr val="dk1"/>
                </a:solidFill>
                <a:latin typeface="Calibri"/>
                <a:ea typeface="Calibri"/>
                <a:cs typeface="Calibri"/>
                <a:sym typeface="Calibri"/>
              </a:rPr>
              <a:t>50</a:t>
            </a:r>
            <a:endParaRPr/>
          </a:p>
          <a:p>
            <a:pPr marL="0" marR="0" lvl="0" indent="0" algn="l" rtl="0">
              <a:spcBef>
                <a:spcPts val="0"/>
              </a:spcBef>
              <a:spcAft>
                <a:spcPts val="0"/>
              </a:spcAft>
              <a:buNone/>
            </a:pPr>
            <a:r>
              <a:rPr lang="en-US" sz="1200" b="0" i="0" u="none" strike="noStrike" cap="none">
                <a:solidFill>
                  <a:schemeClr val="dk1"/>
                </a:solidFill>
                <a:latin typeface="Calibri"/>
                <a:ea typeface="Calibri"/>
                <a:cs typeface="Calibri"/>
                <a:sym typeface="Calibri"/>
              </a:rPr>
              <a:t>Number 2</a:t>
            </a:r>
            <a:endParaRPr/>
          </a:p>
          <a:p>
            <a:pPr marL="0" marR="0" lvl="0" indent="0" algn="l" rtl="0">
              <a:spcBef>
                <a:spcPts val="0"/>
              </a:spcBef>
              <a:spcAft>
                <a:spcPts val="0"/>
              </a:spcAft>
              <a:buNone/>
            </a:pPr>
            <a:r>
              <a:rPr lang="en-US" sz="1200" b="0" i="0" u="none" strike="noStrike" cap="none">
                <a:solidFill>
                  <a:schemeClr val="dk1"/>
                </a:solidFill>
                <a:latin typeface="Calibri"/>
                <a:ea typeface="Calibri"/>
                <a:cs typeface="Calibri"/>
                <a:sym typeface="Calibri"/>
              </a:rPr>
              <a:t>True</a:t>
            </a:r>
            <a:endParaRPr/>
          </a:p>
          <a:p>
            <a:pPr marL="0" marR="0" lvl="0" indent="0" algn="l" rtl="0">
              <a:spcBef>
                <a:spcPts val="0"/>
              </a:spcBef>
              <a:spcAft>
                <a:spcPts val="0"/>
              </a:spcAft>
              <a:buNone/>
            </a:pPr>
            <a:r>
              <a:rPr lang="en-US" sz="1200" b="0" i="0" u="none" strike="noStrike" cap="none">
                <a:solidFill>
                  <a:schemeClr val="dk1"/>
                </a:solidFill>
                <a:latin typeface="Calibri"/>
                <a:ea typeface="Calibri"/>
                <a:cs typeface="Calibri"/>
                <a:sym typeface="Calibri"/>
              </a:rPr>
              <a:t>True</a:t>
            </a:r>
            <a:endParaRPr/>
          </a:p>
          <a:p>
            <a:pPr marL="0" marR="0" lvl="0" indent="0" algn="l" rtl="0">
              <a:spcBef>
                <a:spcPts val="0"/>
              </a:spcBef>
              <a:spcAft>
                <a:spcPts val="0"/>
              </a:spcAft>
              <a:buNone/>
            </a:pPr>
            <a:r>
              <a:rPr lang="en-US" sz="1200" b="0" i="0" u="none" strike="noStrike" cap="none">
                <a:solidFill>
                  <a:schemeClr val="dk1"/>
                </a:solidFill>
                <a:latin typeface="Calibri"/>
                <a:ea typeface="Calibri"/>
                <a:cs typeface="Calibri"/>
                <a:sym typeface="Calibri"/>
              </a:rPr>
              <a:t>True</a:t>
            </a:r>
            <a:endParaRPr sz="1200" b="0" i="0" u="none" strike="noStrike" cap="none">
              <a:solidFill>
                <a:schemeClr val="dk1"/>
              </a:solidFill>
              <a:latin typeface="Calibri"/>
              <a:ea typeface="Calibri"/>
              <a:cs typeface="Calibri"/>
              <a:sym typeface="Calibri"/>
            </a:endParaRPr>
          </a:p>
        </p:txBody>
      </p:sp>
      <p:sp>
        <p:nvSpPr>
          <p:cNvPr id="486" name="Google Shape;486;g41d9c33a83_0_39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42</a:t>
            </a:fld>
            <a:endParaRPr sz="1200">
              <a:solidFill>
                <a:schemeClr val="dk1"/>
              </a:solidFill>
              <a:latin typeface="Calibri"/>
              <a:ea typeface="Calibri"/>
              <a:cs typeface="Calibri"/>
              <a:sym typeface="Calibri"/>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g41d9c33a83_0_63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 name="Google Shape;492;g41d9c33a83_0_63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p:cNvGrpSpPr/>
        <p:nvPr/>
      </p:nvGrpSpPr>
      <p:grpSpPr>
        <a:xfrm>
          <a:off x="0" y="0"/>
          <a:ext cx="0" cy="0"/>
          <a:chOff x="0" y="0"/>
          <a:chExt cx="0" cy="0"/>
        </a:xfrm>
      </p:grpSpPr>
      <p:sp>
        <p:nvSpPr>
          <p:cNvPr id="496" name="Google Shape;496;g41d9c33a83_0_64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7" name="Google Shape;497;g41d9c33a83_0_646: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Google Shape;501;g3f0e74bc12_0_298: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02" name="Google Shape;502;g3f0e74bc12_0_29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g3f0e74bc12_0_30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9" name="Google Shape;509;g3f0e74bc12_0_304: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41d9c33a83_0_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6" name="Google Shape;166;g41d9c33a83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41d9c33a83_0_58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 name="Google Shape;171;g41d9c33a83_0_582: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41d9c33a83_0_58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41d9c33a83_0_586: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41d9c33a83_0_596: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1" name="Google Shape;181;g41d9c33a83_0_59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41d9c33a83_0_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8" name="Google Shape;188;g41d9c33a83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tx">
  <p:cSld name="TITLE_AND_BODY">
    <p:spTree>
      <p:nvGrpSpPr>
        <p:cNvPr id="1" name="Shape 9"/>
        <p:cNvGrpSpPr/>
        <p:nvPr/>
      </p:nvGrpSpPr>
      <p:grpSpPr>
        <a:xfrm>
          <a:off x="0" y="0"/>
          <a:ext cx="0" cy="0"/>
          <a:chOff x="0" y="0"/>
          <a:chExt cx="0" cy="0"/>
        </a:xfrm>
      </p:grpSpPr>
      <p:sp>
        <p:nvSpPr>
          <p:cNvPr id="10" name="Google Shape;10;p2"/>
          <p:cNvSpPr txBox="1">
            <a:spLocks noGrp="1"/>
          </p:cNvSpPr>
          <p:nvPr>
            <p:ph type="sldNum" idx="12"/>
          </p:nvPr>
        </p:nvSpPr>
        <p:spPr>
          <a:xfrm>
            <a:off x="11959031" y="13081000"/>
            <a:ext cx="453238" cy="461059"/>
          </a:xfrm>
          <a:prstGeom prst="rect">
            <a:avLst/>
          </a:prstGeom>
          <a:noFill/>
          <a:ln>
            <a:noFill/>
          </a:ln>
        </p:spPr>
        <p:txBody>
          <a:bodyPr spcFirstLastPara="1" wrap="square" lIns="50800" tIns="50800" rIns="50800" bIns="50800" anchor="t" anchorCtr="0">
            <a:noAutofit/>
          </a:bodyPr>
          <a:lstStyle>
            <a:lvl1pPr marL="0" marR="0" lvl="0" indent="0" algn="ctr" rtl="0">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1pPr>
            <a:lvl2pPr marL="0" marR="0" lvl="1" indent="0" algn="ctr" rtl="0">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2pPr>
            <a:lvl3pPr marL="0" marR="0" lvl="2" indent="0" algn="ctr" rtl="0">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3pPr>
            <a:lvl4pPr marL="0" marR="0" lvl="3" indent="0" algn="ctr" rtl="0">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4pPr>
            <a:lvl5pPr marL="0" marR="0" lvl="4" indent="0" algn="ctr" rtl="0">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5pPr>
            <a:lvl6pPr marL="0" marR="0" lvl="5" indent="0" algn="ctr" rtl="0">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6pPr>
            <a:lvl7pPr marL="0" marR="0" lvl="6" indent="0" algn="ctr" rtl="0">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7pPr>
            <a:lvl8pPr marL="0" marR="0" lvl="7" indent="0" algn="ctr" rtl="0">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8pPr>
            <a:lvl9pPr marL="0" marR="0" lvl="8" indent="0" algn="ctr" rtl="0">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hoto - 3 Up">
  <p:cSld name="Photo - 3 Up">
    <p:spTree>
      <p:nvGrpSpPr>
        <p:cNvPr id="1" name="Shape 43"/>
        <p:cNvGrpSpPr/>
        <p:nvPr/>
      </p:nvGrpSpPr>
      <p:grpSpPr>
        <a:xfrm>
          <a:off x="0" y="0"/>
          <a:ext cx="0" cy="0"/>
          <a:chOff x="0" y="0"/>
          <a:chExt cx="0" cy="0"/>
        </a:xfrm>
      </p:grpSpPr>
      <p:sp>
        <p:nvSpPr>
          <p:cNvPr id="44" name="Google Shape;44;p11"/>
          <p:cNvSpPr>
            <a:spLocks noGrp="1"/>
          </p:cNvSpPr>
          <p:nvPr>
            <p:ph type="pic" idx="2"/>
          </p:nvPr>
        </p:nvSpPr>
        <p:spPr>
          <a:xfrm>
            <a:off x="15760700" y="7048500"/>
            <a:ext cx="7404100" cy="55499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5900"/>
              </a:spcBef>
              <a:spcAft>
                <a:spcPts val="0"/>
              </a:spcAft>
              <a:buClr>
                <a:srgbClr val="000000"/>
              </a:buClr>
              <a:buSzPts val="6500"/>
              <a:buFont typeface="Helvetica Neue"/>
              <a:buChar char="•"/>
              <a:defRPr sz="5200" b="0" i="0" u="none" strike="noStrike" cap="none">
                <a:solidFill>
                  <a:srgbClr val="000000"/>
                </a:solidFill>
                <a:latin typeface="Helvetica Neue"/>
                <a:ea typeface="Helvetica Neue"/>
                <a:cs typeface="Helvetica Neue"/>
                <a:sym typeface="Helvetica Neue"/>
              </a:defRPr>
            </a:lvl1pPr>
            <a:lvl2pPr marR="0" lvl="1" algn="l" rtl="0">
              <a:lnSpc>
                <a:spcPct val="100000"/>
              </a:lnSpc>
              <a:spcBef>
                <a:spcPts val="5900"/>
              </a:spcBef>
              <a:spcAft>
                <a:spcPts val="0"/>
              </a:spcAft>
              <a:buClr>
                <a:srgbClr val="000000"/>
              </a:buClr>
              <a:buSzPts val="6500"/>
              <a:buFont typeface="Helvetica Neue"/>
              <a:buChar char="•"/>
              <a:defRPr sz="5200" b="0" i="0" u="none" strike="noStrike" cap="none">
                <a:solidFill>
                  <a:srgbClr val="000000"/>
                </a:solidFill>
                <a:latin typeface="Helvetica Neue"/>
                <a:ea typeface="Helvetica Neue"/>
                <a:cs typeface="Helvetica Neue"/>
                <a:sym typeface="Helvetica Neue"/>
              </a:defRPr>
            </a:lvl2pPr>
            <a:lvl3pPr marR="0" lvl="2" algn="l" rtl="0">
              <a:lnSpc>
                <a:spcPct val="100000"/>
              </a:lnSpc>
              <a:spcBef>
                <a:spcPts val="5900"/>
              </a:spcBef>
              <a:spcAft>
                <a:spcPts val="0"/>
              </a:spcAft>
              <a:buClr>
                <a:srgbClr val="000000"/>
              </a:buClr>
              <a:buSzPts val="6500"/>
              <a:buFont typeface="Helvetica Neue"/>
              <a:buChar char="•"/>
              <a:defRPr sz="5200" b="0" i="0" u="none" strike="noStrike" cap="none">
                <a:solidFill>
                  <a:srgbClr val="000000"/>
                </a:solidFill>
                <a:latin typeface="Helvetica Neue"/>
                <a:ea typeface="Helvetica Neue"/>
                <a:cs typeface="Helvetica Neue"/>
                <a:sym typeface="Helvetica Neue"/>
              </a:defRPr>
            </a:lvl3pPr>
            <a:lvl4pPr marR="0" lvl="3" algn="l" rtl="0">
              <a:lnSpc>
                <a:spcPct val="100000"/>
              </a:lnSpc>
              <a:spcBef>
                <a:spcPts val="5900"/>
              </a:spcBef>
              <a:spcAft>
                <a:spcPts val="0"/>
              </a:spcAft>
              <a:buClr>
                <a:srgbClr val="000000"/>
              </a:buClr>
              <a:buSzPts val="6500"/>
              <a:buFont typeface="Helvetica Neue"/>
              <a:buChar char="•"/>
              <a:defRPr sz="5200" b="0" i="0" u="none" strike="noStrike" cap="none">
                <a:solidFill>
                  <a:srgbClr val="000000"/>
                </a:solidFill>
                <a:latin typeface="Helvetica Neue"/>
                <a:ea typeface="Helvetica Neue"/>
                <a:cs typeface="Helvetica Neue"/>
                <a:sym typeface="Helvetica Neue"/>
              </a:defRPr>
            </a:lvl4pPr>
            <a:lvl5pPr marR="0" lvl="4" algn="l" rtl="0">
              <a:lnSpc>
                <a:spcPct val="100000"/>
              </a:lnSpc>
              <a:spcBef>
                <a:spcPts val="5900"/>
              </a:spcBef>
              <a:spcAft>
                <a:spcPts val="0"/>
              </a:spcAft>
              <a:buClr>
                <a:srgbClr val="000000"/>
              </a:buClr>
              <a:buSzPts val="6500"/>
              <a:buFont typeface="Helvetica Neue"/>
              <a:buChar char="•"/>
              <a:defRPr sz="5200" b="0" i="0" u="none" strike="noStrike" cap="none">
                <a:solidFill>
                  <a:srgbClr val="000000"/>
                </a:solidFill>
                <a:latin typeface="Helvetica Neue"/>
                <a:ea typeface="Helvetica Neue"/>
                <a:cs typeface="Helvetica Neue"/>
                <a:sym typeface="Helvetica Neue"/>
              </a:defRPr>
            </a:lvl5pPr>
            <a:lvl6pPr marR="0" lvl="5" algn="l" rtl="0">
              <a:lnSpc>
                <a:spcPct val="100000"/>
              </a:lnSpc>
              <a:spcBef>
                <a:spcPts val="5900"/>
              </a:spcBef>
              <a:spcAft>
                <a:spcPts val="0"/>
              </a:spcAft>
              <a:buClr>
                <a:srgbClr val="000000"/>
              </a:buClr>
              <a:buSzPts val="6500"/>
              <a:buFont typeface="Helvetica Neue"/>
              <a:buChar char="•"/>
              <a:defRPr sz="5200" b="0" i="0" u="none" strike="noStrike" cap="none">
                <a:solidFill>
                  <a:srgbClr val="000000"/>
                </a:solidFill>
                <a:latin typeface="Helvetica Neue"/>
                <a:ea typeface="Helvetica Neue"/>
                <a:cs typeface="Helvetica Neue"/>
                <a:sym typeface="Helvetica Neue"/>
              </a:defRPr>
            </a:lvl6pPr>
            <a:lvl7pPr marR="0" lvl="6" algn="l" rtl="0">
              <a:lnSpc>
                <a:spcPct val="100000"/>
              </a:lnSpc>
              <a:spcBef>
                <a:spcPts val="5900"/>
              </a:spcBef>
              <a:spcAft>
                <a:spcPts val="0"/>
              </a:spcAft>
              <a:buClr>
                <a:srgbClr val="000000"/>
              </a:buClr>
              <a:buSzPts val="6500"/>
              <a:buFont typeface="Helvetica Neue"/>
              <a:buChar char="•"/>
              <a:defRPr sz="5200" b="0" i="0" u="none" strike="noStrike" cap="none">
                <a:solidFill>
                  <a:srgbClr val="000000"/>
                </a:solidFill>
                <a:latin typeface="Helvetica Neue"/>
                <a:ea typeface="Helvetica Neue"/>
                <a:cs typeface="Helvetica Neue"/>
                <a:sym typeface="Helvetica Neue"/>
              </a:defRPr>
            </a:lvl7pPr>
            <a:lvl8pPr marR="0" lvl="7" algn="l" rtl="0">
              <a:lnSpc>
                <a:spcPct val="100000"/>
              </a:lnSpc>
              <a:spcBef>
                <a:spcPts val="5900"/>
              </a:spcBef>
              <a:spcAft>
                <a:spcPts val="0"/>
              </a:spcAft>
              <a:buClr>
                <a:srgbClr val="000000"/>
              </a:buClr>
              <a:buSzPts val="6500"/>
              <a:buFont typeface="Helvetica Neue"/>
              <a:buChar char="•"/>
              <a:defRPr sz="5200" b="0" i="0" u="none" strike="noStrike" cap="none">
                <a:solidFill>
                  <a:srgbClr val="000000"/>
                </a:solidFill>
                <a:latin typeface="Helvetica Neue"/>
                <a:ea typeface="Helvetica Neue"/>
                <a:cs typeface="Helvetica Neue"/>
                <a:sym typeface="Helvetica Neue"/>
              </a:defRPr>
            </a:lvl8pPr>
            <a:lvl9pPr marR="0" lvl="8" algn="l" rtl="0">
              <a:lnSpc>
                <a:spcPct val="100000"/>
              </a:lnSpc>
              <a:spcBef>
                <a:spcPts val="5900"/>
              </a:spcBef>
              <a:spcAft>
                <a:spcPts val="0"/>
              </a:spcAft>
              <a:buClr>
                <a:srgbClr val="000000"/>
              </a:buClr>
              <a:buSzPts val="6500"/>
              <a:buFont typeface="Helvetica Neue"/>
              <a:buChar char="•"/>
              <a:defRPr sz="5200" b="0" i="0" u="none" strike="noStrike" cap="none">
                <a:solidFill>
                  <a:srgbClr val="000000"/>
                </a:solidFill>
                <a:latin typeface="Helvetica Neue"/>
                <a:ea typeface="Helvetica Neue"/>
                <a:cs typeface="Helvetica Neue"/>
                <a:sym typeface="Helvetica Neue"/>
              </a:defRPr>
            </a:lvl9pPr>
          </a:lstStyle>
          <a:p>
            <a:endParaRPr/>
          </a:p>
        </p:txBody>
      </p:sp>
      <p:sp>
        <p:nvSpPr>
          <p:cNvPr id="45" name="Google Shape;45;p11"/>
          <p:cNvSpPr>
            <a:spLocks noGrp="1"/>
          </p:cNvSpPr>
          <p:nvPr>
            <p:ph type="pic" idx="3"/>
          </p:nvPr>
        </p:nvSpPr>
        <p:spPr>
          <a:xfrm>
            <a:off x="15760700" y="1130300"/>
            <a:ext cx="7404100" cy="55499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5900"/>
              </a:spcBef>
              <a:spcAft>
                <a:spcPts val="0"/>
              </a:spcAft>
              <a:buClr>
                <a:srgbClr val="000000"/>
              </a:buClr>
              <a:buSzPts val="6500"/>
              <a:buFont typeface="Helvetica Neue"/>
              <a:buChar char="•"/>
              <a:defRPr sz="5200" b="0" i="0" u="none" strike="noStrike" cap="none">
                <a:solidFill>
                  <a:srgbClr val="000000"/>
                </a:solidFill>
                <a:latin typeface="Helvetica Neue"/>
                <a:ea typeface="Helvetica Neue"/>
                <a:cs typeface="Helvetica Neue"/>
                <a:sym typeface="Helvetica Neue"/>
              </a:defRPr>
            </a:lvl1pPr>
            <a:lvl2pPr marR="0" lvl="1" algn="l" rtl="0">
              <a:lnSpc>
                <a:spcPct val="100000"/>
              </a:lnSpc>
              <a:spcBef>
                <a:spcPts val="5900"/>
              </a:spcBef>
              <a:spcAft>
                <a:spcPts val="0"/>
              </a:spcAft>
              <a:buClr>
                <a:srgbClr val="000000"/>
              </a:buClr>
              <a:buSzPts val="6500"/>
              <a:buFont typeface="Helvetica Neue"/>
              <a:buChar char="•"/>
              <a:defRPr sz="5200" b="0" i="0" u="none" strike="noStrike" cap="none">
                <a:solidFill>
                  <a:srgbClr val="000000"/>
                </a:solidFill>
                <a:latin typeface="Helvetica Neue"/>
                <a:ea typeface="Helvetica Neue"/>
                <a:cs typeface="Helvetica Neue"/>
                <a:sym typeface="Helvetica Neue"/>
              </a:defRPr>
            </a:lvl2pPr>
            <a:lvl3pPr marR="0" lvl="2" algn="l" rtl="0">
              <a:lnSpc>
                <a:spcPct val="100000"/>
              </a:lnSpc>
              <a:spcBef>
                <a:spcPts val="5900"/>
              </a:spcBef>
              <a:spcAft>
                <a:spcPts val="0"/>
              </a:spcAft>
              <a:buClr>
                <a:srgbClr val="000000"/>
              </a:buClr>
              <a:buSzPts val="6500"/>
              <a:buFont typeface="Helvetica Neue"/>
              <a:buChar char="•"/>
              <a:defRPr sz="5200" b="0" i="0" u="none" strike="noStrike" cap="none">
                <a:solidFill>
                  <a:srgbClr val="000000"/>
                </a:solidFill>
                <a:latin typeface="Helvetica Neue"/>
                <a:ea typeface="Helvetica Neue"/>
                <a:cs typeface="Helvetica Neue"/>
                <a:sym typeface="Helvetica Neue"/>
              </a:defRPr>
            </a:lvl3pPr>
            <a:lvl4pPr marR="0" lvl="3" algn="l" rtl="0">
              <a:lnSpc>
                <a:spcPct val="100000"/>
              </a:lnSpc>
              <a:spcBef>
                <a:spcPts val="5900"/>
              </a:spcBef>
              <a:spcAft>
                <a:spcPts val="0"/>
              </a:spcAft>
              <a:buClr>
                <a:srgbClr val="000000"/>
              </a:buClr>
              <a:buSzPts val="6500"/>
              <a:buFont typeface="Helvetica Neue"/>
              <a:buChar char="•"/>
              <a:defRPr sz="5200" b="0" i="0" u="none" strike="noStrike" cap="none">
                <a:solidFill>
                  <a:srgbClr val="000000"/>
                </a:solidFill>
                <a:latin typeface="Helvetica Neue"/>
                <a:ea typeface="Helvetica Neue"/>
                <a:cs typeface="Helvetica Neue"/>
                <a:sym typeface="Helvetica Neue"/>
              </a:defRPr>
            </a:lvl4pPr>
            <a:lvl5pPr marR="0" lvl="4" algn="l" rtl="0">
              <a:lnSpc>
                <a:spcPct val="100000"/>
              </a:lnSpc>
              <a:spcBef>
                <a:spcPts val="5900"/>
              </a:spcBef>
              <a:spcAft>
                <a:spcPts val="0"/>
              </a:spcAft>
              <a:buClr>
                <a:srgbClr val="000000"/>
              </a:buClr>
              <a:buSzPts val="6500"/>
              <a:buFont typeface="Helvetica Neue"/>
              <a:buChar char="•"/>
              <a:defRPr sz="5200" b="0" i="0" u="none" strike="noStrike" cap="none">
                <a:solidFill>
                  <a:srgbClr val="000000"/>
                </a:solidFill>
                <a:latin typeface="Helvetica Neue"/>
                <a:ea typeface="Helvetica Neue"/>
                <a:cs typeface="Helvetica Neue"/>
                <a:sym typeface="Helvetica Neue"/>
              </a:defRPr>
            </a:lvl5pPr>
            <a:lvl6pPr marR="0" lvl="5" algn="l" rtl="0">
              <a:lnSpc>
                <a:spcPct val="100000"/>
              </a:lnSpc>
              <a:spcBef>
                <a:spcPts val="5900"/>
              </a:spcBef>
              <a:spcAft>
                <a:spcPts val="0"/>
              </a:spcAft>
              <a:buClr>
                <a:srgbClr val="000000"/>
              </a:buClr>
              <a:buSzPts val="6500"/>
              <a:buFont typeface="Helvetica Neue"/>
              <a:buChar char="•"/>
              <a:defRPr sz="5200" b="0" i="0" u="none" strike="noStrike" cap="none">
                <a:solidFill>
                  <a:srgbClr val="000000"/>
                </a:solidFill>
                <a:latin typeface="Helvetica Neue"/>
                <a:ea typeface="Helvetica Neue"/>
                <a:cs typeface="Helvetica Neue"/>
                <a:sym typeface="Helvetica Neue"/>
              </a:defRPr>
            </a:lvl6pPr>
            <a:lvl7pPr marR="0" lvl="6" algn="l" rtl="0">
              <a:lnSpc>
                <a:spcPct val="100000"/>
              </a:lnSpc>
              <a:spcBef>
                <a:spcPts val="5900"/>
              </a:spcBef>
              <a:spcAft>
                <a:spcPts val="0"/>
              </a:spcAft>
              <a:buClr>
                <a:srgbClr val="000000"/>
              </a:buClr>
              <a:buSzPts val="6500"/>
              <a:buFont typeface="Helvetica Neue"/>
              <a:buChar char="•"/>
              <a:defRPr sz="5200" b="0" i="0" u="none" strike="noStrike" cap="none">
                <a:solidFill>
                  <a:srgbClr val="000000"/>
                </a:solidFill>
                <a:latin typeface="Helvetica Neue"/>
                <a:ea typeface="Helvetica Neue"/>
                <a:cs typeface="Helvetica Neue"/>
                <a:sym typeface="Helvetica Neue"/>
              </a:defRPr>
            </a:lvl7pPr>
            <a:lvl8pPr marR="0" lvl="7" algn="l" rtl="0">
              <a:lnSpc>
                <a:spcPct val="100000"/>
              </a:lnSpc>
              <a:spcBef>
                <a:spcPts val="5900"/>
              </a:spcBef>
              <a:spcAft>
                <a:spcPts val="0"/>
              </a:spcAft>
              <a:buClr>
                <a:srgbClr val="000000"/>
              </a:buClr>
              <a:buSzPts val="6500"/>
              <a:buFont typeface="Helvetica Neue"/>
              <a:buChar char="•"/>
              <a:defRPr sz="5200" b="0" i="0" u="none" strike="noStrike" cap="none">
                <a:solidFill>
                  <a:srgbClr val="000000"/>
                </a:solidFill>
                <a:latin typeface="Helvetica Neue"/>
                <a:ea typeface="Helvetica Neue"/>
                <a:cs typeface="Helvetica Neue"/>
                <a:sym typeface="Helvetica Neue"/>
              </a:defRPr>
            </a:lvl8pPr>
            <a:lvl9pPr marR="0" lvl="8" algn="l" rtl="0">
              <a:lnSpc>
                <a:spcPct val="100000"/>
              </a:lnSpc>
              <a:spcBef>
                <a:spcPts val="5900"/>
              </a:spcBef>
              <a:spcAft>
                <a:spcPts val="0"/>
              </a:spcAft>
              <a:buClr>
                <a:srgbClr val="000000"/>
              </a:buClr>
              <a:buSzPts val="6500"/>
              <a:buFont typeface="Helvetica Neue"/>
              <a:buChar char="•"/>
              <a:defRPr sz="5200" b="0" i="0" u="none" strike="noStrike" cap="none">
                <a:solidFill>
                  <a:srgbClr val="000000"/>
                </a:solidFill>
                <a:latin typeface="Helvetica Neue"/>
                <a:ea typeface="Helvetica Neue"/>
                <a:cs typeface="Helvetica Neue"/>
                <a:sym typeface="Helvetica Neue"/>
              </a:defRPr>
            </a:lvl9pPr>
          </a:lstStyle>
          <a:p>
            <a:endParaRPr/>
          </a:p>
        </p:txBody>
      </p:sp>
      <p:sp>
        <p:nvSpPr>
          <p:cNvPr id="46" name="Google Shape;46;p11"/>
          <p:cNvSpPr>
            <a:spLocks noGrp="1"/>
          </p:cNvSpPr>
          <p:nvPr>
            <p:ph type="pic" idx="4"/>
          </p:nvPr>
        </p:nvSpPr>
        <p:spPr>
          <a:xfrm>
            <a:off x="1206500" y="1130300"/>
            <a:ext cx="14173200" cy="114681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5900"/>
              </a:spcBef>
              <a:spcAft>
                <a:spcPts val="0"/>
              </a:spcAft>
              <a:buClr>
                <a:srgbClr val="000000"/>
              </a:buClr>
              <a:buSzPts val="6500"/>
              <a:buFont typeface="Helvetica Neue"/>
              <a:buChar char="•"/>
              <a:defRPr sz="5200" b="0" i="0" u="none" strike="noStrike" cap="none">
                <a:solidFill>
                  <a:srgbClr val="000000"/>
                </a:solidFill>
                <a:latin typeface="Helvetica Neue"/>
                <a:ea typeface="Helvetica Neue"/>
                <a:cs typeface="Helvetica Neue"/>
                <a:sym typeface="Helvetica Neue"/>
              </a:defRPr>
            </a:lvl1pPr>
            <a:lvl2pPr marR="0" lvl="1" algn="l" rtl="0">
              <a:lnSpc>
                <a:spcPct val="100000"/>
              </a:lnSpc>
              <a:spcBef>
                <a:spcPts val="5900"/>
              </a:spcBef>
              <a:spcAft>
                <a:spcPts val="0"/>
              </a:spcAft>
              <a:buClr>
                <a:srgbClr val="000000"/>
              </a:buClr>
              <a:buSzPts val="6500"/>
              <a:buFont typeface="Helvetica Neue"/>
              <a:buChar char="•"/>
              <a:defRPr sz="5200" b="0" i="0" u="none" strike="noStrike" cap="none">
                <a:solidFill>
                  <a:srgbClr val="000000"/>
                </a:solidFill>
                <a:latin typeface="Helvetica Neue"/>
                <a:ea typeface="Helvetica Neue"/>
                <a:cs typeface="Helvetica Neue"/>
                <a:sym typeface="Helvetica Neue"/>
              </a:defRPr>
            </a:lvl2pPr>
            <a:lvl3pPr marR="0" lvl="2" algn="l" rtl="0">
              <a:lnSpc>
                <a:spcPct val="100000"/>
              </a:lnSpc>
              <a:spcBef>
                <a:spcPts val="5900"/>
              </a:spcBef>
              <a:spcAft>
                <a:spcPts val="0"/>
              </a:spcAft>
              <a:buClr>
                <a:srgbClr val="000000"/>
              </a:buClr>
              <a:buSzPts val="6500"/>
              <a:buFont typeface="Helvetica Neue"/>
              <a:buChar char="•"/>
              <a:defRPr sz="5200" b="0" i="0" u="none" strike="noStrike" cap="none">
                <a:solidFill>
                  <a:srgbClr val="000000"/>
                </a:solidFill>
                <a:latin typeface="Helvetica Neue"/>
                <a:ea typeface="Helvetica Neue"/>
                <a:cs typeface="Helvetica Neue"/>
                <a:sym typeface="Helvetica Neue"/>
              </a:defRPr>
            </a:lvl3pPr>
            <a:lvl4pPr marR="0" lvl="3" algn="l" rtl="0">
              <a:lnSpc>
                <a:spcPct val="100000"/>
              </a:lnSpc>
              <a:spcBef>
                <a:spcPts val="5900"/>
              </a:spcBef>
              <a:spcAft>
                <a:spcPts val="0"/>
              </a:spcAft>
              <a:buClr>
                <a:srgbClr val="000000"/>
              </a:buClr>
              <a:buSzPts val="6500"/>
              <a:buFont typeface="Helvetica Neue"/>
              <a:buChar char="•"/>
              <a:defRPr sz="5200" b="0" i="0" u="none" strike="noStrike" cap="none">
                <a:solidFill>
                  <a:srgbClr val="000000"/>
                </a:solidFill>
                <a:latin typeface="Helvetica Neue"/>
                <a:ea typeface="Helvetica Neue"/>
                <a:cs typeface="Helvetica Neue"/>
                <a:sym typeface="Helvetica Neue"/>
              </a:defRPr>
            </a:lvl4pPr>
            <a:lvl5pPr marR="0" lvl="4" algn="l" rtl="0">
              <a:lnSpc>
                <a:spcPct val="100000"/>
              </a:lnSpc>
              <a:spcBef>
                <a:spcPts val="5900"/>
              </a:spcBef>
              <a:spcAft>
                <a:spcPts val="0"/>
              </a:spcAft>
              <a:buClr>
                <a:srgbClr val="000000"/>
              </a:buClr>
              <a:buSzPts val="6500"/>
              <a:buFont typeface="Helvetica Neue"/>
              <a:buChar char="•"/>
              <a:defRPr sz="5200" b="0" i="0" u="none" strike="noStrike" cap="none">
                <a:solidFill>
                  <a:srgbClr val="000000"/>
                </a:solidFill>
                <a:latin typeface="Helvetica Neue"/>
                <a:ea typeface="Helvetica Neue"/>
                <a:cs typeface="Helvetica Neue"/>
                <a:sym typeface="Helvetica Neue"/>
              </a:defRPr>
            </a:lvl5pPr>
            <a:lvl6pPr marR="0" lvl="5" algn="l" rtl="0">
              <a:lnSpc>
                <a:spcPct val="100000"/>
              </a:lnSpc>
              <a:spcBef>
                <a:spcPts val="5900"/>
              </a:spcBef>
              <a:spcAft>
                <a:spcPts val="0"/>
              </a:spcAft>
              <a:buClr>
                <a:srgbClr val="000000"/>
              </a:buClr>
              <a:buSzPts val="6500"/>
              <a:buFont typeface="Helvetica Neue"/>
              <a:buChar char="•"/>
              <a:defRPr sz="5200" b="0" i="0" u="none" strike="noStrike" cap="none">
                <a:solidFill>
                  <a:srgbClr val="000000"/>
                </a:solidFill>
                <a:latin typeface="Helvetica Neue"/>
                <a:ea typeface="Helvetica Neue"/>
                <a:cs typeface="Helvetica Neue"/>
                <a:sym typeface="Helvetica Neue"/>
              </a:defRPr>
            </a:lvl6pPr>
            <a:lvl7pPr marR="0" lvl="6" algn="l" rtl="0">
              <a:lnSpc>
                <a:spcPct val="100000"/>
              </a:lnSpc>
              <a:spcBef>
                <a:spcPts val="5900"/>
              </a:spcBef>
              <a:spcAft>
                <a:spcPts val="0"/>
              </a:spcAft>
              <a:buClr>
                <a:srgbClr val="000000"/>
              </a:buClr>
              <a:buSzPts val="6500"/>
              <a:buFont typeface="Helvetica Neue"/>
              <a:buChar char="•"/>
              <a:defRPr sz="5200" b="0" i="0" u="none" strike="noStrike" cap="none">
                <a:solidFill>
                  <a:srgbClr val="000000"/>
                </a:solidFill>
                <a:latin typeface="Helvetica Neue"/>
                <a:ea typeface="Helvetica Neue"/>
                <a:cs typeface="Helvetica Neue"/>
                <a:sym typeface="Helvetica Neue"/>
              </a:defRPr>
            </a:lvl7pPr>
            <a:lvl8pPr marR="0" lvl="7" algn="l" rtl="0">
              <a:lnSpc>
                <a:spcPct val="100000"/>
              </a:lnSpc>
              <a:spcBef>
                <a:spcPts val="5900"/>
              </a:spcBef>
              <a:spcAft>
                <a:spcPts val="0"/>
              </a:spcAft>
              <a:buClr>
                <a:srgbClr val="000000"/>
              </a:buClr>
              <a:buSzPts val="6500"/>
              <a:buFont typeface="Helvetica Neue"/>
              <a:buChar char="•"/>
              <a:defRPr sz="5200" b="0" i="0" u="none" strike="noStrike" cap="none">
                <a:solidFill>
                  <a:srgbClr val="000000"/>
                </a:solidFill>
                <a:latin typeface="Helvetica Neue"/>
                <a:ea typeface="Helvetica Neue"/>
                <a:cs typeface="Helvetica Neue"/>
                <a:sym typeface="Helvetica Neue"/>
              </a:defRPr>
            </a:lvl8pPr>
            <a:lvl9pPr marR="0" lvl="8" algn="l" rtl="0">
              <a:lnSpc>
                <a:spcPct val="100000"/>
              </a:lnSpc>
              <a:spcBef>
                <a:spcPts val="5900"/>
              </a:spcBef>
              <a:spcAft>
                <a:spcPts val="0"/>
              </a:spcAft>
              <a:buClr>
                <a:srgbClr val="000000"/>
              </a:buClr>
              <a:buSzPts val="6500"/>
              <a:buFont typeface="Helvetica Neue"/>
              <a:buChar char="•"/>
              <a:defRPr sz="5200" b="0" i="0" u="none" strike="noStrike" cap="none">
                <a:solidFill>
                  <a:srgbClr val="000000"/>
                </a:solidFill>
                <a:latin typeface="Helvetica Neue"/>
                <a:ea typeface="Helvetica Neue"/>
                <a:cs typeface="Helvetica Neue"/>
                <a:sym typeface="Helvetica Neue"/>
              </a:defRPr>
            </a:lvl9pPr>
          </a:lstStyle>
          <a:p>
            <a:endParaRPr/>
          </a:p>
        </p:txBody>
      </p:sp>
      <p:sp>
        <p:nvSpPr>
          <p:cNvPr id="47" name="Google Shape;47;p11"/>
          <p:cNvSpPr txBox="1">
            <a:spLocks noGrp="1"/>
          </p:cNvSpPr>
          <p:nvPr>
            <p:ph type="sldNum" idx="12"/>
          </p:nvPr>
        </p:nvSpPr>
        <p:spPr>
          <a:xfrm>
            <a:off x="11959031" y="13081000"/>
            <a:ext cx="453238" cy="461059"/>
          </a:xfrm>
          <a:prstGeom prst="rect">
            <a:avLst/>
          </a:prstGeom>
          <a:noFill/>
          <a:ln>
            <a:noFill/>
          </a:ln>
        </p:spPr>
        <p:txBody>
          <a:bodyPr spcFirstLastPara="1" wrap="square" lIns="50800" tIns="50800" rIns="50800" bIns="50800" anchor="t" anchorCtr="0">
            <a:noAutofit/>
          </a:bodyPr>
          <a:lstStyle>
            <a:lvl1pPr marL="0" marR="0" lvl="0" indent="0" algn="ctr" rtl="0">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1pPr>
            <a:lvl2pPr marL="0" marR="0" lvl="1" indent="0" algn="ctr" rtl="0">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2pPr>
            <a:lvl3pPr marL="0" marR="0" lvl="2" indent="0" algn="ctr" rtl="0">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3pPr>
            <a:lvl4pPr marL="0" marR="0" lvl="3" indent="0" algn="ctr" rtl="0">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4pPr>
            <a:lvl5pPr marL="0" marR="0" lvl="4" indent="0" algn="ctr" rtl="0">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5pPr>
            <a:lvl6pPr marL="0" marR="0" lvl="5" indent="0" algn="ctr" rtl="0">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6pPr>
            <a:lvl7pPr marL="0" marR="0" lvl="6" indent="0" algn="ctr" rtl="0">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7pPr>
            <a:lvl8pPr marL="0" marR="0" lvl="7" indent="0" algn="ctr" rtl="0">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8pPr>
            <a:lvl9pPr marL="0" marR="0" lvl="8" indent="0" algn="ctr" rtl="0">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48"/>
        <p:cNvGrpSpPr/>
        <p:nvPr/>
      </p:nvGrpSpPr>
      <p:grpSpPr>
        <a:xfrm>
          <a:off x="0" y="0"/>
          <a:ext cx="0" cy="0"/>
          <a:chOff x="0" y="0"/>
          <a:chExt cx="0" cy="0"/>
        </a:xfrm>
      </p:grpSpPr>
      <p:sp>
        <p:nvSpPr>
          <p:cNvPr id="49" name="Google Shape;49;p12"/>
          <p:cNvSpPr txBox="1">
            <a:spLocks noGrp="1"/>
          </p:cNvSpPr>
          <p:nvPr>
            <p:ph type="body" idx="1"/>
          </p:nvPr>
        </p:nvSpPr>
        <p:spPr>
          <a:xfrm>
            <a:off x="2387600" y="8953500"/>
            <a:ext cx="19621500" cy="585521"/>
          </a:xfrm>
          <a:prstGeom prst="rect">
            <a:avLst/>
          </a:prstGeom>
          <a:noFill/>
          <a:ln>
            <a:noFill/>
          </a:ln>
        </p:spPr>
        <p:txBody>
          <a:bodyPr spcFirstLastPara="1" wrap="square" lIns="50800" tIns="50800" rIns="50800" bIns="50800" anchor="t" anchorCtr="0">
            <a:noAutofit/>
          </a:bodyPr>
          <a:lstStyle>
            <a:lvl1pPr marL="457200" marR="0" lvl="0" indent="-228600" algn="ctr" rtl="0">
              <a:lnSpc>
                <a:spcPct val="100000"/>
              </a:lnSpc>
              <a:spcBef>
                <a:spcPts val="0"/>
              </a:spcBef>
              <a:spcAft>
                <a:spcPts val="0"/>
              </a:spcAft>
              <a:buClr>
                <a:srgbClr val="000000"/>
              </a:buClr>
              <a:buSzPts val="3200"/>
              <a:buFont typeface="Helvetica Neue"/>
              <a:buNone/>
              <a:defRPr sz="3200" b="0" i="1" u="none" strike="noStrike" cap="none">
                <a:solidFill>
                  <a:srgbClr val="000000"/>
                </a:solidFill>
                <a:latin typeface="Helvetica Neue"/>
                <a:ea typeface="Helvetica Neue"/>
                <a:cs typeface="Helvetica Neue"/>
                <a:sym typeface="Helvetica Neue"/>
              </a:defRPr>
            </a:lvl1pPr>
            <a:lvl2pPr marL="914400" marR="0" lvl="1" indent="-641350" algn="l" rtl="0">
              <a:lnSpc>
                <a:spcPct val="100000"/>
              </a:lnSpc>
              <a:spcBef>
                <a:spcPts val="5900"/>
              </a:spcBef>
              <a:spcAft>
                <a:spcPts val="0"/>
              </a:spcAft>
              <a:buClr>
                <a:srgbClr val="000000"/>
              </a:buClr>
              <a:buSzPts val="6500"/>
              <a:buFont typeface="Helvetica Neue"/>
              <a:buChar char="•"/>
              <a:defRPr sz="5200" b="0" i="0" u="none" strike="noStrike" cap="none">
                <a:solidFill>
                  <a:srgbClr val="000000"/>
                </a:solidFill>
                <a:latin typeface="Helvetica Neue"/>
                <a:ea typeface="Helvetica Neue"/>
                <a:cs typeface="Helvetica Neue"/>
                <a:sym typeface="Helvetica Neue"/>
              </a:defRPr>
            </a:lvl2pPr>
            <a:lvl3pPr marL="1371600" marR="0" lvl="2" indent="-641350" algn="l" rtl="0">
              <a:lnSpc>
                <a:spcPct val="100000"/>
              </a:lnSpc>
              <a:spcBef>
                <a:spcPts val="5900"/>
              </a:spcBef>
              <a:spcAft>
                <a:spcPts val="0"/>
              </a:spcAft>
              <a:buClr>
                <a:srgbClr val="000000"/>
              </a:buClr>
              <a:buSzPts val="6500"/>
              <a:buFont typeface="Helvetica Neue"/>
              <a:buChar char="•"/>
              <a:defRPr sz="5200" b="0" i="0" u="none" strike="noStrike" cap="none">
                <a:solidFill>
                  <a:srgbClr val="000000"/>
                </a:solidFill>
                <a:latin typeface="Helvetica Neue"/>
                <a:ea typeface="Helvetica Neue"/>
                <a:cs typeface="Helvetica Neue"/>
                <a:sym typeface="Helvetica Neue"/>
              </a:defRPr>
            </a:lvl3pPr>
            <a:lvl4pPr marL="1828800" marR="0" lvl="3" indent="-641350" algn="l" rtl="0">
              <a:lnSpc>
                <a:spcPct val="100000"/>
              </a:lnSpc>
              <a:spcBef>
                <a:spcPts val="5900"/>
              </a:spcBef>
              <a:spcAft>
                <a:spcPts val="0"/>
              </a:spcAft>
              <a:buClr>
                <a:srgbClr val="000000"/>
              </a:buClr>
              <a:buSzPts val="6500"/>
              <a:buFont typeface="Helvetica Neue"/>
              <a:buChar char="•"/>
              <a:defRPr sz="5200" b="0" i="0" u="none" strike="noStrike" cap="none">
                <a:solidFill>
                  <a:srgbClr val="000000"/>
                </a:solidFill>
                <a:latin typeface="Helvetica Neue"/>
                <a:ea typeface="Helvetica Neue"/>
                <a:cs typeface="Helvetica Neue"/>
                <a:sym typeface="Helvetica Neue"/>
              </a:defRPr>
            </a:lvl4pPr>
            <a:lvl5pPr marL="2286000" marR="0" lvl="4" indent="-641350" algn="l" rtl="0">
              <a:lnSpc>
                <a:spcPct val="100000"/>
              </a:lnSpc>
              <a:spcBef>
                <a:spcPts val="5900"/>
              </a:spcBef>
              <a:spcAft>
                <a:spcPts val="0"/>
              </a:spcAft>
              <a:buClr>
                <a:srgbClr val="000000"/>
              </a:buClr>
              <a:buSzPts val="6500"/>
              <a:buFont typeface="Helvetica Neue"/>
              <a:buChar char="•"/>
              <a:defRPr sz="5200" b="0" i="0" u="none" strike="noStrike" cap="none">
                <a:solidFill>
                  <a:srgbClr val="000000"/>
                </a:solidFill>
                <a:latin typeface="Helvetica Neue"/>
                <a:ea typeface="Helvetica Neue"/>
                <a:cs typeface="Helvetica Neue"/>
                <a:sym typeface="Helvetica Neue"/>
              </a:defRPr>
            </a:lvl5pPr>
            <a:lvl6pPr marL="2743200" marR="0" lvl="5" indent="-641350" algn="l" rtl="0">
              <a:lnSpc>
                <a:spcPct val="100000"/>
              </a:lnSpc>
              <a:spcBef>
                <a:spcPts val="5900"/>
              </a:spcBef>
              <a:spcAft>
                <a:spcPts val="0"/>
              </a:spcAft>
              <a:buClr>
                <a:srgbClr val="000000"/>
              </a:buClr>
              <a:buSzPts val="6500"/>
              <a:buFont typeface="Helvetica Neue"/>
              <a:buChar char="•"/>
              <a:defRPr sz="5200" b="0" i="0" u="none" strike="noStrike" cap="none">
                <a:solidFill>
                  <a:srgbClr val="000000"/>
                </a:solidFill>
                <a:latin typeface="Helvetica Neue"/>
                <a:ea typeface="Helvetica Neue"/>
                <a:cs typeface="Helvetica Neue"/>
                <a:sym typeface="Helvetica Neue"/>
              </a:defRPr>
            </a:lvl6pPr>
            <a:lvl7pPr marL="3200400" marR="0" lvl="6" indent="-641350" algn="l" rtl="0">
              <a:lnSpc>
                <a:spcPct val="100000"/>
              </a:lnSpc>
              <a:spcBef>
                <a:spcPts val="5900"/>
              </a:spcBef>
              <a:spcAft>
                <a:spcPts val="0"/>
              </a:spcAft>
              <a:buClr>
                <a:srgbClr val="000000"/>
              </a:buClr>
              <a:buSzPts val="6500"/>
              <a:buFont typeface="Helvetica Neue"/>
              <a:buChar char="•"/>
              <a:defRPr sz="5200" b="0" i="0" u="none" strike="noStrike" cap="none">
                <a:solidFill>
                  <a:srgbClr val="000000"/>
                </a:solidFill>
                <a:latin typeface="Helvetica Neue"/>
                <a:ea typeface="Helvetica Neue"/>
                <a:cs typeface="Helvetica Neue"/>
                <a:sym typeface="Helvetica Neue"/>
              </a:defRPr>
            </a:lvl7pPr>
            <a:lvl8pPr marL="3657600" marR="0" lvl="7" indent="-641350" algn="l" rtl="0">
              <a:lnSpc>
                <a:spcPct val="100000"/>
              </a:lnSpc>
              <a:spcBef>
                <a:spcPts val="5900"/>
              </a:spcBef>
              <a:spcAft>
                <a:spcPts val="0"/>
              </a:spcAft>
              <a:buClr>
                <a:srgbClr val="000000"/>
              </a:buClr>
              <a:buSzPts val="6500"/>
              <a:buFont typeface="Helvetica Neue"/>
              <a:buChar char="•"/>
              <a:defRPr sz="5200" b="0" i="0" u="none" strike="noStrike" cap="none">
                <a:solidFill>
                  <a:srgbClr val="000000"/>
                </a:solidFill>
                <a:latin typeface="Helvetica Neue"/>
                <a:ea typeface="Helvetica Neue"/>
                <a:cs typeface="Helvetica Neue"/>
                <a:sym typeface="Helvetica Neue"/>
              </a:defRPr>
            </a:lvl8pPr>
            <a:lvl9pPr marL="4114800" marR="0" lvl="8" indent="-641350" algn="l" rtl="0">
              <a:lnSpc>
                <a:spcPct val="100000"/>
              </a:lnSpc>
              <a:spcBef>
                <a:spcPts val="5900"/>
              </a:spcBef>
              <a:spcAft>
                <a:spcPts val="0"/>
              </a:spcAft>
              <a:buClr>
                <a:srgbClr val="000000"/>
              </a:buClr>
              <a:buSzPts val="6500"/>
              <a:buFont typeface="Helvetica Neue"/>
              <a:buChar char="•"/>
              <a:defRPr sz="5200" b="0" i="0" u="none" strike="noStrike" cap="none">
                <a:solidFill>
                  <a:srgbClr val="000000"/>
                </a:solidFill>
                <a:latin typeface="Helvetica Neue"/>
                <a:ea typeface="Helvetica Neue"/>
                <a:cs typeface="Helvetica Neue"/>
                <a:sym typeface="Helvetica Neue"/>
              </a:defRPr>
            </a:lvl9pPr>
          </a:lstStyle>
          <a:p>
            <a:endParaRPr/>
          </a:p>
        </p:txBody>
      </p:sp>
      <p:sp>
        <p:nvSpPr>
          <p:cNvPr id="50" name="Google Shape;50;p12"/>
          <p:cNvSpPr txBox="1">
            <a:spLocks noGrp="1"/>
          </p:cNvSpPr>
          <p:nvPr>
            <p:ph type="body" idx="2"/>
          </p:nvPr>
        </p:nvSpPr>
        <p:spPr>
          <a:xfrm>
            <a:off x="2387600" y="6076950"/>
            <a:ext cx="19621500" cy="825500"/>
          </a:xfrm>
          <a:prstGeom prst="rect">
            <a:avLst/>
          </a:prstGeom>
          <a:noFill/>
          <a:ln>
            <a:noFill/>
          </a:ln>
        </p:spPr>
        <p:txBody>
          <a:bodyPr spcFirstLastPara="1" wrap="square" lIns="50800" tIns="50800" rIns="50800" bIns="50800" anchor="ctr" anchorCtr="0">
            <a:noAutofit/>
          </a:bodyPr>
          <a:lstStyle>
            <a:lvl1pPr marL="457200" marR="0" lvl="0" indent="-228600" algn="ctr" rtl="0">
              <a:lnSpc>
                <a:spcPct val="100000"/>
              </a:lnSpc>
              <a:spcBef>
                <a:spcPts val="0"/>
              </a:spcBef>
              <a:spcAft>
                <a:spcPts val="0"/>
              </a:spcAft>
              <a:buClr>
                <a:srgbClr val="000000"/>
              </a:buClr>
              <a:buSzPts val="4800"/>
              <a:buFont typeface="Helvetica Neue"/>
              <a:buNone/>
              <a:defRPr sz="4800" b="0" i="0" u="none" strike="noStrike" cap="none">
                <a:solidFill>
                  <a:srgbClr val="000000"/>
                </a:solidFill>
                <a:latin typeface="Helvetica Neue"/>
                <a:ea typeface="Helvetica Neue"/>
                <a:cs typeface="Helvetica Neue"/>
                <a:sym typeface="Helvetica Neue"/>
              </a:defRPr>
            </a:lvl1pPr>
            <a:lvl2pPr marL="914400" marR="0" lvl="1" indent="-641350" algn="l" rtl="0">
              <a:lnSpc>
                <a:spcPct val="100000"/>
              </a:lnSpc>
              <a:spcBef>
                <a:spcPts val="5900"/>
              </a:spcBef>
              <a:spcAft>
                <a:spcPts val="0"/>
              </a:spcAft>
              <a:buClr>
                <a:srgbClr val="000000"/>
              </a:buClr>
              <a:buSzPts val="6500"/>
              <a:buFont typeface="Helvetica Neue"/>
              <a:buChar char="•"/>
              <a:defRPr sz="5200" b="0" i="0" u="none" strike="noStrike" cap="none">
                <a:solidFill>
                  <a:srgbClr val="000000"/>
                </a:solidFill>
                <a:latin typeface="Helvetica Neue"/>
                <a:ea typeface="Helvetica Neue"/>
                <a:cs typeface="Helvetica Neue"/>
                <a:sym typeface="Helvetica Neue"/>
              </a:defRPr>
            </a:lvl2pPr>
            <a:lvl3pPr marL="1371600" marR="0" lvl="2" indent="-641350" algn="l" rtl="0">
              <a:lnSpc>
                <a:spcPct val="100000"/>
              </a:lnSpc>
              <a:spcBef>
                <a:spcPts val="5900"/>
              </a:spcBef>
              <a:spcAft>
                <a:spcPts val="0"/>
              </a:spcAft>
              <a:buClr>
                <a:srgbClr val="000000"/>
              </a:buClr>
              <a:buSzPts val="6500"/>
              <a:buFont typeface="Helvetica Neue"/>
              <a:buChar char="•"/>
              <a:defRPr sz="5200" b="0" i="0" u="none" strike="noStrike" cap="none">
                <a:solidFill>
                  <a:srgbClr val="000000"/>
                </a:solidFill>
                <a:latin typeface="Helvetica Neue"/>
                <a:ea typeface="Helvetica Neue"/>
                <a:cs typeface="Helvetica Neue"/>
                <a:sym typeface="Helvetica Neue"/>
              </a:defRPr>
            </a:lvl3pPr>
            <a:lvl4pPr marL="1828800" marR="0" lvl="3" indent="-641350" algn="l" rtl="0">
              <a:lnSpc>
                <a:spcPct val="100000"/>
              </a:lnSpc>
              <a:spcBef>
                <a:spcPts val="5900"/>
              </a:spcBef>
              <a:spcAft>
                <a:spcPts val="0"/>
              </a:spcAft>
              <a:buClr>
                <a:srgbClr val="000000"/>
              </a:buClr>
              <a:buSzPts val="6500"/>
              <a:buFont typeface="Helvetica Neue"/>
              <a:buChar char="•"/>
              <a:defRPr sz="5200" b="0" i="0" u="none" strike="noStrike" cap="none">
                <a:solidFill>
                  <a:srgbClr val="000000"/>
                </a:solidFill>
                <a:latin typeface="Helvetica Neue"/>
                <a:ea typeface="Helvetica Neue"/>
                <a:cs typeface="Helvetica Neue"/>
                <a:sym typeface="Helvetica Neue"/>
              </a:defRPr>
            </a:lvl4pPr>
            <a:lvl5pPr marL="2286000" marR="0" lvl="4" indent="-641350" algn="l" rtl="0">
              <a:lnSpc>
                <a:spcPct val="100000"/>
              </a:lnSpc>
              <a:spcBef>
                <a:spcPts val="5900"/>
              </a:spcBef>
              <a:spcAft>
                <a:spcPts val="0"/>
              </a:spcAft>
              <a:buClr>
                <a:srgbClr val="000000"/>
              </a:buClr>
              <a:buSzPts val="6500"/>
              <a:buFont typeface="Helvetica Neue"/>
              <a:buChar char="•"/>
              <a:defRPr sz="5200" b="0" i="0" u="none" strike="noStrike" cap="none">
                <a:solidFill>
                  <a:srgbClr val="000000"/>
                </a:solidFill>
                <a:latin typeface="Helvetica Neue"/>
                <a:ea typeface="Helvetica Neue"/>
                <a:cs typeface="Helvetica Neue"/>
                <a:sym typeface="Helvetica Neue"/>
              </a:defRPr>
            </a:lvl5pPr>
            <a:lvl6pPr marL="2743200" marR="0" lvl="5" indent="-641350" algn="l" rtl="0">
              <a:lnSpc>
                <a:spcPct val="100000"/>
              </a:lnSpc>
              <a:spcBef>
                <a:spcPts val="5900"/>
              </a:spcBef>
              <a:spcAft>
                <a:spcPts val="0"/>
              </a:spcAft>
              <a:buClr>
                <a:srgbClr val="000000"/>
              </a:buClr>
              <a:buSzPts val="6500"/>
              <a:buFont typeface="Helvetica Neue"/>
              <a:buChar char="•"/>
              <a:defRPr sz="5200" b="0" i="0" u="none" strike="noStrike" cap="none">
                <a:solidFill>
                  <a:srgbClr val="000000"/>
                </a:solidFill>
                <a:latin typeface="Helvetica Neue"/>
                <a:ea typeface="Helvetica Neue"/>
                <a:cs typeface="Helvetica Neue"/>
                <a:sym typeface="Helvetica Neue"/>
              </a:defRPr>
            </a:lvl6pPr>
            <a:lvl7pPr marL="3200400" marR="0" lvl="6" indent="-641350" algn="l" rtl="0">
              <a:lnSpc>
                <a:spcPct val="100000"/>
              </a:lnSpc>
              <a:spcBef>
                <a:spcPts val="5900"/>
              </a:spcBef>
              <a:spcAft>
                <a:spcPts val="0"/>
              </a:spcAft>
              <a:buClr>
                <a:srgbClr val="000000"/>
              </a:buClr>
              <a:buSzPts val="6500"/>
              <a:buFont typeface="Helvetica Neue"/>
              <a:buChar char="•"/>
              <a:defRPr sz="5200" b="0" i="0" u="none" strike="noStrike" cap="none">
                <a:solidFill>
                  <a:srgbClr val="000000"/>
                </a:solidFill>
                <a:latin typeface="Helvetica Neue"/>
                <a:ea typeface="Helvetica Neue"/>
                <a:cs typeface="Helvetica Neue"/>
                <a:sym typeface="Helvetica Neue"/>
              </a:defRPr>
            </a:lvl7pPr>
            <a:lvl8pPr marL="3657600" marR="0" lvl="7" indent="-641350" algn="l" rtl="0">
              <a:lnSpc>
                <a:spcPct val="100000"/>
              </a:lnSpc>
              <a:spcBef>
                <a:spcPts val="5900"/>
              </a:spcBef>
              <a:spcAft>
                <a:spcPts val="0"/>
              </a:spcAft>
              <a:buClr>
                <a:srgbClr val="000000"/>
              </a:buClr>
              <a:buSzPts val="6500"/>
              <a:buFont typeface="Helvetica Neue"/>
              <a:buChar char="•"/>
              <a:defRPr sz="5200" b="0" i="0" u="none" strike="noStrike" cap="none">
                <a:solidFill>
                  <a:srgbClr val="000000"/>
                </a:solidFill>
                <a:latin typeface="Helvetica Neue"/>
                <a:ea typeface="Helvetica Neue"/>
                <a:cs typeface="Helvetica Neue"/>
                <a:sym typeface="Helvetica Neue"/>
              </a:defRPr>
            </a:lvl8pPr>
            <a:lvl9pPr marL="4114800" marR="0" lvl="8" indent="-641350" algn="l" rtl="0">
              <a:lnSpc>
                <a:spcPct val="100000"/>
              </a:lnSpc>
              <a:spcBef>
                <a:spcPts val="5900"/>
              </a:spcBef>
              <a:spcAft>
                <a:spcPts val="0"/>
              </a:spcAft>
              <a:buClr>
                <a:srgbClr val="000000"/>
              </a:buClr>
              <a:buSzPts val="6500"/>
              <a:buFont typeface="Helvetica Neue"/>
              <a:buChar char="•"/>
              <a:defRPr sz="5200" b="0" i="0" u="none" strike="noStrike" cap="none">
                <a:solidFill>
                  <a:srgbClr val="000000"/>
                </a:solidFill>
                <a:latin typeface="Helvetica Neue"/>
                <a:ea typeface="Helvetica Neue"/>
                <a:cs typeface="Helvetica Neue"/>
                <a:sym typeface="Helvetica Neue"/>
              </a:defRPr>
            </a:lvl9pPr>
          </a:lstStyle>
          <a:p>
            <a:endParaRPr/>
          </a:p>
        </p:txBody>
      </p:sp>
      <p:sp>
        <p:nvSpPr>
          <p:cNvPr id="51" name="Google Shape;51;p12"/>
          <p:cNvSpPr txBox="1">
            <a:spLocks noGrp="1"/>
          </p:cNvSpPr>
          <p:nvPr>
            <p:ph type="sldNum" idx="12"/>
          </p:nvPr>
        </p:nvSpPr>
        <p:spPr>
          <a:xfrm>
            <a:off x="11959031" y="13081000"/>
            <a:ext cx="453238" cy="461059"/>
          </a:xfrm>
          <a:prstGeom prst="rect">
            <a:avLst/>
          </a:prstGeom>
          <a:noFill/>
          <a:ln>
            <a:noFill/>
          </a:ln>
        </p:spPr>
        <p:txBody>
          <a:bodyPr spcFirstLastPara="1" wrap="square" lIns="50800" tIns="50800" rIns="50800" bIns="50800" anchor="t" anchorCtr="0">
            <a:noAutofit/>
          </a:bodyPr>
          <a:lstStyle>
            <a:lvl1pPr marL="0" marR="0" lvl="0" indent="0" algn="ctr" rtl="0">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1pPr>
            <a:lvl2pPr marL="0" marR="0" lvl="1" indent="0" algn="ctr" rtl="0">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2pPr>
            <a:lvl3pPr marL="0" marR="0" lvl="2" indent="0" algn="ctr" rtl="0">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3pPr>
            <a:lvl4pPr marL="0" marR="0" lvl="3" indent="0" algn="ctr" rtl="0">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4pPr>
            <a:lvl5pPr marL="0" marR="0" lvl="4" indent="0" algn="ctr" rtl="0">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5pPr>
            <a:lvl6pPr marL="0" marR="0" lvl="5" indent="0" algn="ctr" rtl="0">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6pPr>
            <a:lvl7pPr marL="0" marR="0" lvl="6" indent="0" algn="ctr" rtl="0">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7pPr>
            <a:lvl8pPr marL="0" marR="0" lvl="7" indent="0" algn="ctr" rtl="0">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8pPr>
            <a:lvl9pPr marL="0" marR="0" lvl="8" indent="0" algn="ctr" rtl="0">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Photo">
  <p:cSld name="Photo">
    <p:spTree>
      <p:nvGrpSpPr>
        <p:cNvPr id="1" name="Shape 52"/>
        <p:cNvGrpSpPr/>
        <p:nvPr/>
      </p:nvGrpSpPr>
      <p:grpSpPr>
        <a:xfrm>
          <a:off x="0" y="0"/>
          <a:ext cx="0" cy="0"/>
          <a:chOff x="0" y="0"/>
          <a:chExt cx="0" cy="0"/>
        </a:xfrm>
      </p:grpSpPr>
      <p:sp>
        <p:nvSpPr>
          <p:cNvPr id="53" name="Google Shape;53;p13"/>
          <p:cNvSpPr>
            <a:spLocks noGrp="1"/>
          </p:cNvSpPr>
          <p:nvPr>
            <p:ph type="pic" idx="2"/>
          </p:nvPr>
        </p:nvSpPr>
        <p:spPr>
          <a:xfrm>
            <a:off x="0" y="0"/>
            <a:ext cx="24384001" cy="137160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5900"/>
              </a:spcBef>
              <a:spcAft>
                <a:spcPts val="0"/>
              </a:spcAft>
              <a:buClr>
                <a:srgbClr val="000000"/>
              </a:buClr>
              <a:buSzPts val="6500"/>
              <a:buFont typeface="Helvetica Neue"/>
              <a:buChar char="•"/>
              <a:defRPr sz="5200" b="0" i="0" u="none" strike="noStrike" cap="none">
                <a:solidFill>
                  <a:srgbClr val="000000"/>
                </a:solidFill>
                <a:latin typeface="Helvetica Neue"/>
                <a:ea typeface="Helvetica Neue"/>
                <a:cs typeface="Helvetica Neue"/>
                <a:sym typeface="Helvetica Neue"/>
              </a:defRPr>
            </a:lvl1pPr>
            <a:lvl2pPr marR="0" lvl="1" algn="l" rtl="0">
              <a:lnSpc>
                <a:spcPct val="100000"/>
              </a:lnSpc>
              <a:spcBef>
                <a:spcPts val="5900"/>
              </a:spcBef>
              <a:spcAft>
                <a:spcPts val="0"/>
              </a:spcAft>
              <a:buClr>
                <a:srgbClr val="000000"/>
              </a:buClr>
              <a:buSzPts val="6500"/>
              <a:buFont typeface="Helvetica Neue"/>
              <a:buChar char="•"/>
              <a:defRPr sz="5200" b="0" i="0" u="none" strike="noStrike" cap="none">
                <a:solidFill>
                  <a:srgbClr val="000000"/>
                </a:solidFill>
                <a:latin typeface="Helvetica Neue"/>
                <a:ea typeface="Helvetica Neue"/>
                <a:cs typeface="Helvetica Neue"/>
                <a:sym typeface="Helvetica Neue"/>
              </a:defRPr>
            </a:lvl2pPr>
            <a:lvl3pPr marR="0" lvl="2" algn="l" rtl="0">
              <a:lnSpc>
                <a:spcPct val="100000"/>
              </a:lnSpc>
              <a:spcBef>
                <a:spcPts val="5900"/>
              </a:spcBef>
              <a:spcAft>
                <a:spcPts val="0"/>
              </a:spcAft>
              <a:buClr>
                <a:srgbClr val="000000"/>
              </a:buClr>
              <a:buSzPts val="6500"/>
              <a:buFont typeface="Helvetica Neue"/>
              <a:buChar char="•"/>
              <a:defRPr sz="5200" b="0" i="0" u="none" strike="noStrike" cap="none">
                <a:solidFill>
                  <a:srgbClr val="000000"/>
                </a:solidFill>
                <a:latin typeface="Helvetica Neue"/>
                <a:ea typeface="Helvetica Neue"/>
                <a:cs typeface="Helvetica Neue"/>
                <a:sym typeface="Helvetica Neue"/>
              </a:defRPr>
            </a:lvl3pPr>
            <a:lvl4pPr marR="0" lvl="3" algn="l" rtl="0">
              <a:lnSpc>
                <a:spcPct val="100000"/>
              </a:lnSpc>
              <a:spcBef>
                <a:spcPts val="5900"/>
              </a:spcBef>
              <a:spcAft>
                <a:spcPts val="0"/>
              </a:spcAft>
              <a:buClr>
                <a:srgbClr val="000000"/>
              </a:buClr>
              <a:buSzPts val="6500"/>
              <a:buFont typeface="Helvetica Neue"/>
              <a:buChar char="•"/>
              <a:defRPr sz="5200" b="0" i="0" u="none" strike="noStrike" cap="none">
                <a:solidFill>
                  <a:srgbClr val="000000"/>
                </a:solidFill>
                <a:latin typeface="Helvetica Neue"/>
                <a:ea typeface="Helvetica Neue"/>
                <a:cs typeface="Helvetica Neue"/>
                <a:sym typeface="Helvetica Neue"/>
              </a:defRPr>
            </a:lvl4pPr>
            <a:lvl5pPr marR="0" lvl="4" algn="l" rtl="0">
              <a:lnSpc>
                <a:spcPct val="100000"/>
              </a:lnSpc>
              <a:spcBef>
                <a:spcPts val="5900"/>
              </a:spcBef>
              <a:spcAft>
                <a:spcPts val="0"/>
              </a:spcAft>
              <a:buClr>
                <a:srgbClr val="000000"/>
              </a:buClr>
              <a:buSzPts val="6500"/>
              <a:buFont typeface="Helvetica Neue"/>
              <a:buChar char="•"/>
              <a:defRPr sz="5200" b="0" i="0" u="none" strike="noStrike" cap="none">
                <a:solidFill>
                  <a:srgbClr val="000000"/>
                </a:solidFill>
                <a:latin typeface="Helvetica Neue"/>
                <a:ea typeface="Helvetica Neue"/>
                <a:cs typeface="Helvetica Neue"/>
                <a:sym typeface="Helvetica Neue"/>
              </a:defRPr>
            </a:lvl5pPr>
            <a:lvl6pPr marR="0" lvl="5" algn="l" rtl="0">
              <a:lnSpc>
                <a:spcPct val="100000"/>
              </a:lnSpc>
              <a:spcBef>
                <a:spcPts val="5900"/>
              </a:spcBef>
              <a:spcAft>
                <a:spcPts val="0"/>
              </a:spcAft>
              <a:buClr>
                <a:srgbClr val="000000"/>
              </a:buClr>
              <a:buSzPts val="6500"/>
              <a:buFont typeface="Helvetica Neue"/>
              <a:buChar char="•"/>
              <a:defRPr sz="5200" b="0" i="0" u="none" strike="noStrike" cap="none">
                <a:solidFill>
                  <a:srgbClr val="000000"/>
                </a:solidFill>
                <a:latin typeface="Helvetica Neue"/>
                <a:ea typeface="Helvetica Neue"/>
                <a:cs typeface="Helvetica Neue"/>
                <a:sym typeface="Helvetica Neue"/>
              </a:defRPr>
            </a:lvl6pPr>
            <a:lvl7pPr marR="0" lvl="6" algn="l" rtl="0">
              <a:lnSpc>
                <a:spcPct val="100000"/>
              </a:lnSpc>
              <a:spcBef>
                <a:spcPts val="5900"/>
              </a:spcBef>
              <a:spcAft>
                <a:spcPts val="0"/>
              </a:spcAft>
              <a:buClr>
                <a:srgbClr val="000000"/>
              </a:buClr>
              <a:buSzPts val="6500"/>
              <a:buFont typeface="Helvetica Neue"/>
              <a:buChar char="•"/>
              <a:defRPr sz="5200" b="0" i="0" u="none" strike="noStrike" cap="none">
                <a:solidFill>
                  <a:srgbClr val="000000"/>
                </a:solidFill>
                <a:latin typeface="Helvetica Neue"/>
                <a:ea typeface="Helvetica Neue"/>
                <a:cs typeface="Helvetica Neue"/>
                <a:sym typeface="Helvetica Neue"/>
              </a:defRPr>
            </a:lvl7pPr>
            <a:lvl8pPr marR="0" lvl="7" algn="l" rtl="0">
              <a:lnSpc>
                <a:spcPct val="100000"/>
              </a:lnSpc>
              <a:spcBef>
                <a:spcPts val="5900"/>
              </a:spcBef>
              <a:spcAft>
                <a:spcPts val="0"/>
              </a:spcAft>
              <a:buClr>
                <a:srgbClr val="000000"/>
              </a:buClr>
              <a:buSzPts val="6500"/>
              <a:buFont typeface="Helvetica Neue"/>
              <a:buChar char="•"/>
              <a:defRPr sz="5200" b="0" i="0" u="none" strike="noStrike" cap="none">
                <a:solidFill>
                  <a:srgbClr val="000000"/>
                </a:solidFill>
                <a:latin typeface="Helvetica Neue"/>
                <a:ea typeface="Helvetica Neue"/>
                <a:cs typeface="Helvetica Neue"/>
                <a:sym typeface="Helvetica Neue"/>
              </a:defRPr>
            </a:lvl8pPr>
            <a:lvl9pPr marR="0" lvl="8" algn="l" rtl="0">
              <a:lnSpc>
                <a:spcPct val="100000"/>
              </a:lnSpc>
              <a:spcBef>
                <a:spcPts val="5900"/>
              </a:spcBef>
              <a:spcAft>
                <a:spcPts val="0"/>
              </a:spcAft>
              <a:buClr>
                <a:srgbClr val="000000"/>
              </a:buClr>
              <a:buSzPts val="6500"/>
              <a:buFont typeface="Helvetica Neue"/>
              <a:buChar char="•"/>
              <a:defRPr sz="5200" b="0" i="0" u="none" strike="noStrike" cap="none">
                <a:solidFill>
                  <a:srgbClr val="000000"/>
                </a:solidFill>
                <a:latin typeface="Helvetica Neue"/>
                <a:ea typeface="Helvetica Neue"/>
                <a:cs typeface="Helvetica Neue"/>
                <a:sym typeface="Helvetica Neue"/>
              </a:defRPr>
            </a:lvl9pPr>
          </a:lstStyle>
          <a:p>
            <a:endParaRPr/>
          </a:p>
        </p:txBody>
      </p:sp>
      <p:sp>
        <p:nvSpPr>
          <p:cNvPr id="54" name="Google Shape;54;p13"/>
          <p:cNvSpPr txBox="1">
            <a:spLocks noGrp="1"/>
          </p:cNvSpPr>
          <p:nvPr>
            <p:ph type="sldNum" idx="12"/>
          </p:nvPr>
        </p:nvSpPr>
        <p:spPr>
          <a:xfrm>
            <a:off x="11959031" y="13081000"/>
            <a:ext cx="453238" cy="461059"/>
          </a:xfrm>
          <a:prstGeom prst="rect">
            <a:avLst/>
          </a:prstGeom>
          <a:noFill/>
          <a:ln>
            <a:noFill/>
          </a:ln>
        </p:spPr>
        <p:txBody>
          <a:bodyPr spcFirstLastPara="1" wrap="square" lIns="50800" tIns="50800" rIns="50800" bIns="50800" anchor="t" anchorCtr="0">
            <a:noAutofit/>
          </a:bodyPr>
          <a:lstStyle>
            <a:lvl1pPr marL="0" marR="0" lvl="0" indent="0" algn="ctr" rtl="0">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1pPr>
            <a:lvl2pPr marL="0" marR="0" lvl="1" indent="0" algn="ctr" rtl="0">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2pPr>
            <a:lvl3pPr marL="0" marR="0" lvl="2" indent="0" algn="ctr" rtl="0">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3pPr>
            <a:lvl4pPr marL="0" marR="0" lvl="3" indent="0" algn="ctr" rtl="0">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4pPr>
            <a:lvl5pPr marL="0" marR="0" lvl="4" indent="0" algn="ctr" rtl="0">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5pPr>
            <a:lvl6pPr marL="0" marR="0" lvl="5" indent="0" algn="ctr" rtl="0">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6pPr>
            <a:lvl7pPr marL="0" marR="0" lvl="6" indent="0" algn="ctr" rtl="0">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7pPr>
            <a:lvl8pPr marL="0" marR="0" lvl="7" indent="0" algn="ctr" rtl="0">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8pPr>
            <a:lvl9pPr marL="0" marR="0" lvl="8" indent="0" algn="ctr" rtl="0">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eldia" type="title">
  <p:cSld name="TITLE">
    <p:spTree>
      <p:nvGrpSpPr>
        <p:cNvPr id="1" name="Shape 61"/>
        <p:cNvGrpSpPr/>
        <p:nvPr/>
      </p:nvGrpSpPr>
      <p:grpSpPr>
        <a:xfrm>
          <a:off x="0" y="0"/>
          <a:ext cx="0" cy="0"/>
          <a:chOff x="0" y="0"/>
          <a:chExt cx="0" cy="0"/>
        </a:xfrm>
      </p:grpSpPr>
      <p:sp>
        <p:nvSpPr>
          <p:cNvPr id="62" name="Google Shape;62;p15"/>
          <p:cNvSpPr txBox="1">
            <a:spLocks noGrp="1"/>
          </p:cNvSpPr>
          <p:nvPr>
            <p:ph type="ctrTitle"/>
          </p:nvPr>
        </p:nvSpPr>
        <p:spPr>
          <a:xfrm>
            <a:off x="1828800" y="4260850"/>
            <a:ext cx="20726400" cy="2940000"/>
          </a:xfrm>
          <a:prstGeom prst="rect">
            <a:avLst/>
          </a:prstGeom>
          <a:noFill/>
          <a:ln>
            <a:noFill/>
          </a:ln>
        </p:spPr>
        <p:txBody>
          <a:bodyPr spcFirstLastPara="1" wrap="square" lIns="223475" tIns="111700" rIns="223475" bIns="111700" anchor="ctr" anchorCtr="0">
            <a:noAutofit/>
          </a:bodyPr>
          <a:lstStyle>
            <a:lvl1pPr marR="0" lvl="0" algn="ctr" rtl="0">
              <a:spcBef>
                <a:spcPts val="0"/>
              </a:spcBef>
              <a:spcAft>
                <a:spcPts val="0"/>
              </a:spcAft>
              <a:buClr>
                <a:schemeClr val="dk1"/>
              </a:buClr>
              <a:buSzPts val="10800"/>
              <a:buFont typeface="Calibri"/>
              <a:buNone/>
              <a:defRPr sz="10800" b="0" i="0" u="none" strike="noStrike" cap="none">
                <a:solidFill>
                  <a:schemeClr val="dk1"/>
                </a:solidFill>
                <a:latin typeface="Calibri"/>
                <a:ea typeface="Calibri"/>
                <a:cs typeface="Calibri"/>
                <a:sym typeface="Calibri"/>
              </a:defRPr>
            </a:lvl1pPr>
            <a:lvl2pPr lvl="1" rtl="0">
              <a:spcBef>
                <a:spcPts val="0"/>
              </a:spcBef>
              <a:spcAft>
                <a:spcPts val="0"/>
              </a:spcAft>
              <a:buSzPts val="3400"/>
              <a:buNone/>
              <a:defRPr sz="4400"/>
            </a:lvl2pPr>
            <a:lvl3pPr lvl="2" rtl="0">
              <a:spcBef>
                <a:spcPts val="0"/>
              </a:spcBef>
              <a:spcAft>
                <a:spcPts val="0"/>
              </a:spcAft>
              <a:buSzPts val="3400"/>
              <a:buNone/>
              <a:defRPr sz="4400"/>
            </a:lvl3pPr>
            <a:lvl4pPr lvl="3" rtl="0">
              <a:spcBef>
                <a:spcPts val="0"/>
              </a:spcBef>
              <a:spcAft>
                <a:spcPts val="0"/>
              </a:spcAft>
              <a:buSzPts val="3400"/>
              <a:buNone/>
              <a:defRPr sz="4400"/>
            </a:lvl4pPr>
            <a:lvl5pPr lvl="4" rtl="0">
              <a:spcBef>
                <a:spcPts val="0"/>
              </a:spcBef>
              <a:spcAft>
                <a:spcPts val="0"/>
              </a:spcAft>
              <a:buSzPts val="3400"/>
              <a:buNone/>
              <a:defRPr sz="4400"/>
            </a:lvl5pPr>
            <a:lvl6pPr lvl="5" rtl="0">
              <a:spcBef>
                <a:spcPts val="0"/>
              </a:spcBef>
              <a:spcAft>
                <a:spcPts val="0"/>
              </a:spcAft>
              <a:buSzPts val="3400"/>
              <a:buNone/>
              <a:defRPr sz="4400"/>
            </a:lvl6pPr>
            <a:lvl7pPr lvl="6" rtl="0">
              <a:spcBef>
                <a:spcPts val="0"/>
              </a:spcBef>
              <a:spcAft>
                <a:spcPts val="0"/>
              </a:spcAft>
              <a:buSzPts val="3400"/>
              <a:buNone/>
              <a:defRPr sz="4400"/>
            </a:lvl7pPr>
            <a:lvl8pPr lvl="7" rtl="0">
              <a:spcBef>
                <a:spcPts val="0"/>
              </a:spcBef>
              <a:spcAft>
                <a:spcPts val="0"/>
              </a:spcAft>
              <a:buSzPts val="3400"/>
              <a:buNone/>
              <a:defRPr sz="4400"/>
            </a:lvl8pPr>
            <a:lvl9pPr lvl="8" rtl="0">
              <a:spcBef>
                <a:spcPts val="0"/>
              </a:spcBef>
              <a:spcAft>
                <a:spcPts val="0"/>
              </a:spcAft>
              <a:buSzPts val="3400"/>
              <a:buNone/>
              <a:defRPr sz="4400"/>
            </a:lvl9pPr>
          </a:lstStyle>
          <a:p>
            <a:endParaRPr/>
          </a:p>
        </p:txBody>
      </p:sp>
      <p:sp>
        <p:nvSpPr>
          <p:cNvPr id="63" name="Google Shape;63;p15"/>
          <p:cNvSpPr txBox="1">
            <a:spLocks noGrp="1"/>
          </p:cNvSpPr>
          <p:nvPr>
            <p:ph type="subTitle" idx="1"/>
          </p:nvPr>
        </p:nvSpPr>
        <p:spPr>
          <a:xfrm>
            <a:off x="3657600" y="7772400"/>
            <a:ext cx="17068800" cy="3505200"/>
          </a:xfrm>
          <a:prstGeom prst="rect">
            <a:avLst/>
          </a:prstGeom>
          <a:noFill/>
          <a:ln>
            <a:noFill/>
          </a:ln>
        </p:spPr>
        <p:txBody>
          <a:bodyPr spcFirstLastPara="1" wrap="square" lIns="223475" tIns="111700" rIns="223475" bIns="111700" anchor="t" anchorCtr="0">
            <a:noAutofit/>
          </a:bodyPr>
          <a:lstStyle>
            <a:lvl1pPr marR="0" lvl="0" algn="ctr" rtl="0">
              <a:spcBef>
                <a:spcPts val="1600"/>
              </a:spcBef>
              <a:spcAft>
                <a:spcPts val="0"/>
              </a:spcAft>
              <a:buClr>
                <a:srgbClr val="888888"/>
              </a:buClr>
              <a:buSzPts val="7800"/>
              <a:buFont typeface="Arial"/>
              <a:buNone/>
              <a:defRPr sz="7800" b="0" i="0" u="none" strike="noStrike" cap="none">
                <a:solidFill>
                  <a:srgbClr val="888888"/>
                </a:solidFill>
                <a:latin typeface="Calibri"/>
                <a:ea typeface="Calibri"/>
                <a:cs typeface="Calibri"/>
                <a:sym typeface="Calibri"/>
              </a:defRPr>
            </a:lvl1pPr>
            <a:lvl2pPr marR="0" lvl="1" algn="ctr" rtl="0">
              <a:spcBef>
                <a:spcPts val="1400"/>
              </a:spcBef>
              <a:spcAft>
                <a:spcPts val="0"/>
              </a:spcAft>
              <a:buClr>
                <a:srgbClr val="888888"/>
              </a:buClr>
              <a:buSzPts val="6800"/>
              <a:buFont typeface="Arial"/>
              <a:buNone/>
              <a:defRPr sz="6800" b="0" i="0" u="none" strike="noStrike" cap="none">
                <a:solidFill>
                  <a:srgbClr val="888888"/>
                </a:solidFill>
                <a:latin typeface="Calibri"/>
                <a:ea typeface="Calibri"/>
                <a:cs typeface="Calibri"/>
                <a:sym typeface="Calibri"/>
              </a:defRPr>
            </a:lvl2pPr>
            <a:lvl3pPr marR="0" lvl="2" algn="ctr" rtl="0">
              <a:spcBef>
                <a:spcPts val="1200"/>
              </a:spcBef>
              <a:spcAft>
                <a:spcPts val="0"/>
              </a:spcAft>
              <a:buClr>
                <a:srgbClr val="888888"/>
              </a:buClr>
              <a:buSzPts val="5900"/>
              <a:buFont typeface="Arial"/>
              <a:buNone/>
              <a:defRPr sz="5900" b="0" i="0" u="none" strike="noStrike" cap="none">
                <a:solidFill>
                  <a:srgbClr val="888888"/>
                </a:solidFill>
                <a:latin typeface="Calibri"/>
                <a:ea typeface="Calibri"/>
                <a:cs typeface="Calibri"/>
                <a:sym typeface="Calibri"/>
              </a:defRPr>
            </a:lvl3pPr>
            <a:lvl4pPr marR="0" lvl="3" algn="ctr" rtl="0">
              <a:spcBef>
                <a:spcPts val="1000"/>
              </a:spcBef>
              <a:spcAft>
                <a:spcPts val="0"/>
              </a:spcAft>
              <a:buClr>
                <a:srgbClr val="888888"/>
              </a:buClr>
              <a:buSzPts val="4900"/>
              <a:buFont typeface="Arial"/>
              <a:buNone/>
              <a:defRPr sz="4900" b="0" i="0" u="none" strike="noStrike" cap="none">
                <a:solidFill>
                  <a:srgbClr val="888888"/>
                </a:solidFill>
                <a:latin typeface="Calibri"/>
                <a:ea typeface="Calibri"/>
                <a:cs typeface="Calibri"/>
                <a:sym typeface="Calibri"/>
              </a:defRPr>
            </a:lvl4pPr>
            <a:lvl5pPr marR="0" lvl="4" algn="ctr" rtl="0">
              <a:spcBef>
                <a:spcPts val="1000"/>
              </a:spcBef>
              <a:spcAft>
                <a:spcPts val="0"/>
              </a:spcAft>
              <a:buClr>
                <a:srgbClr val="888888"/>
              </a:buClr>
              <a:buSzPts val="4900"/>
              <a:buFont typeface="Arial"/>
              <a:buNone/>
              <a:defRPr sz="4900" b="0" i="0" u="none" strike="noStrike" cap="none">
                <a:solidFill>
                  <a:srgbClr val="888888"/>
                </a:solidFill>
                <a:latin typeface="Calibri"/>
                <a:ea typeface="Calibri"/>
                <a:cs typeface="Calibri"/>
                <a:sym typeface="Calibri"/>
              </a:defRPr>
            </a:lvl5pPr>
            <a:lvl6pPr marR="0" lvl="5" algn="ctr" rtl="0">
              <a:spcBef>
                <a:spcPts val="1000"/>
              </a:spcBef>
              <a:spcAft>
                <a:spcPts val="0"/>
              </a:spcAft>
              <a:buClr>
                <a:srgbClr val="888888"/>
              </a:buClr>
              <a:buSzPts val="4900"/>
              <a:buFont typeface="Arial"/>
              <a:buNone/>
              <a:defRPr sz="4900" b="0" i="0" u="none" strike="noStrike" cap="none">
                <a:solidFill>
                  <a:srgbClr val="888888"/>
                </a:solidFill>
                <a:latin typeface="Calibri"/>
                <a:ea typeface="Calibri"/>
                <a:cs typeface="Calibri"/>
                <a:sym typeface="Calibri"/>
              </a:defRPr>
            </a:lvl6pPr>
            <a:lvl7pPr marR="0" lvl="6" algn="ctr" rtl="0">
              <a:spcBef>
                <a:spcPts val="1000"/>
              </a:spcBef>
              <a:spcAft>
                <a:spcPts val="0"/>
              </a:spcAft>
              <a:buClr>
                <a:srgbClr val="888888"/>
              </a:buClr>
              <a:buSzPts val="4900"/>
              <a:buFont typeface="Arial"/>
              <a:buNone/>
              <a:defRPr sz="4900" b="0" i="0" u="none" strike="noStrike" cap="none">
                <a:solidFill>
                  <a:srgbClr val="888888"/>
                </a:solidFill>
                <a:latin typeface="Calibri"/>
                <a:ea typeface="Calibri"/>
                <a:cs typeface="Calibri"/>
                <a:sym typeface="Calibri"/>
              </a:defRPr>
            </a:lvl7pPr>
            <a:lvl8pPr marR="0" lvl="7" algn="ctr" rtl="0">
              <a:spcBef>
                <a:spcPts val="1000"/>
              </a:spcBef>
              <a:spcAft>
                <a:spcPts val="0"/>
              </a:spcAft>
              <a:buClr>
                <a:srgbClr val="888888"/>
              </a:buClr>
              <a:buSzPts val="4900"/>
              <a:buFont typeface="Arial"/>
              <a:buNone/>
              <a:defRPr sz="4900" b="0" i="0" u="none" strike="noStrike" cap="none">
                <a:solidFill>
                  <a:srgbClr val="888888"/>
                </a:solidFill>
                <a:latin typeface="Calibri"/>
                <a:ea typeface="Calibri"/>
                <a:cs typeface="Calibri"/>
                <a:sym typeface="Calibri"/>
              </a:defRPr>
            </a:lvl8pPr>
            <a:lvl9pPr marR="0" lvl="8" algn="ctr" rtl="0">
              <a:spcBef>
                <a:spcPts val="1000"/>
              </a:spcBef>
              <a:spcAft>
                <a:spcPts val="0"/>
              </a:spcAft>
              <a:buClr>
                <a:srgbClr val="888888"/>
              </a:buClr>
              <a:buSzPts val="4900"/>
              <a:buFont typeface="Arial"/>
              <a:buNone/>
              <a:defRPr sz="4900" b="0" i="0" u="none" strike="noStrike" cap="none">
                <a:solidFill>
                  <a:srgbClr val="888888"/>
                </a:solidFill>
                <a:latin typeface="Calibri"/>
                <a:ea typeface="Calibri"/>
                <a:cs typeface="Calibri"/>
                <a:sym typeface="Calibri"/>
              </a:defRPr>
            </a:lvl9pPr>
          </a:lstStyle>
          <a:p>
            <a:endParaRPr/>
          </a:p>
        </p:txBody>
      </p:sp>
      <p:sp>
        <p:nvSpPr>
          <p:cNvPr id="64" name="Google Shape;64;p15"/>
          <p:cNvSpPr txBox="1">
            <a:spLocks noGrp="1"/>
          </p:cNvSpPr>
          <p:nvPr>
            <p:ph type="dt" idx="10"/>
          </p:nvPr>
        </p:nvSpPr>
        <p:spPr>
          <a:xfrm>
            <a:off x="1219200" y="12712700"/>
            <a:ext cx="5689500" cy="730200"/>
          </a:xfrm>
          <a:prstGeom prst="rect">
            <a:avLst/>
          </a:prstGeom>
          <a:noFill/>
          <a:ln>
            <a:noFill/>
          </a:ln>
        </p:spPr>
        <p:txBody>
          <a:bodyPr spcFirstLastPara="1" wrap="square" lIns="223475" tIns="111700" rIns="223475" bIns="111700" anchor="ctr" anchorCtr="0">
            <a:noAutofit/>
          </a:bodyPr>
          <a:lstStyle>
            <a:lvl1pPr marR="0" lvl="0" algn="l" rtl="0">
              <a:spcBef>
                <a:spcPts val="0"/>
              </a:spcBef>
              <a:spcAft>
                <a:spcPts val="0"/>
              </a:spcAft>
              <a:buSzPts val="3400"/>
              <a:buNone/>
              <a:defRPr sz="29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3400"/>
              <a:buNone/>
              <a:defRPr sz="4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3400"/>
              <a:buNone/>
              <a:defRPr sz="4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3400"/>
              <a:buNone/>
              <a:defRPr sz="4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3400"/>
              <a:buNone/>
              <a:defRPr sz="4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3400"/>
              <a:buNone/>
              <a:defRPr sz="4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3400"/>
              <a:buNone/>
              <a:defRPr sz="4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3400"/>
              <a:buNone/>
              <a:defRPr sz="4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3400"/>
              <a:buNone/>
              <a:defRPr sz="4400" b="0" i="0" u="none" strike="noStrike" cap="none">
                <a:solidFill>
                  <a:schemeClr val="dk1"/>
                </a:solidFill>
                <a:latin typeface="Calibri"/>
                <a:ea typeface="Calibri"/>
                <a:cs typeface="Calibri"/>
                <a:sym typeface="Calibri"/>
              </a:defRPr>
            </a:lvl9pPr>
          </a:lstStyle>
          <a:p>
            <a:endParaRPr/>
          </a:p>
        </p:txBody>
      </p:sp>
      <p:sp>
        <p:nvSpPr>
          <p:cNvPr id="65" name="Google Shape;65;p15"/>
          <p:cNvSpPr txBox="1">
            <a:spLocks noGrp="1"/>
          </p:cNvSpPr>
          <p:nvPr>
            <p:ph type="ftr" idx="11"/>
          </p:nvPr>
        </p:nvSpPr>
        <p:spPr>
          <a:xfrm>
            <a:off x="8331200" y="12712700"/>
            <a:ext cx="7721700" cy="730200"/>
          </a:xfrm>
          <a:prstGeom prst="rect">
            <a:avLst/>
          </a:prstGeom>
          <a:noFill/>
          <a:ln>
            <a:noFill/>
          </a:ln>
        </p:spPr>
        <p:txBody>
          <a:bodyPr spcFirstLastPara="1" wrap="square" lIns="223475" tIns="111700" rIns="223475" bIns="111700" anchor="ctr" anchorCtr="0">
            <a:noAutofit/>
          </a:bodyPr>
          <a:lstStyle>
            <a:lvl1pPr marR="0" lvl="0" algn="ctr" rtl="0">
              <a:spcBef>
                <a:spcPts val="0"/>
              </a:spcBef>
              <a:spcAft>
                <a:spcPts val="0"/>
              </a:spcAft>
              <a:buSzPts val="3400"/>
              <a:buNone/>
              <a:defRPr sz="29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3400"/>
              <a:buNone/>
              <a:defRPr sz="4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3400"/>
              <a:buNone/>
              <a:defRPr sz="4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3400"/>
              <a:buNone/>
              <a:defRPr sz="4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3400"/>
              <a:buNone/>
              <a:defRPr sz="4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3400"/>
              <a:buNone/>
              <a:defRPr sz="4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3400"/>
              <a:buNone/>
              <a:defRPr sz="4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3400"/>
              <a:buNone/>
              <a:defRPr sz="4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3400"/>
              <a:buNone/>
              <a:defRPr sz="4400" b="0" i="0" u="none" strike="noStrike" cap="none">
                <a:solidFill>
                  <a:schemeClr val="dk1"/>
                </a:solidFill>
                <a:latin typeface="Calibri"/>
                <a:ea typeface="Calibri"/>
                <a:cs typeface="Calibri"/>
                <a:sym typeface="Calibri"/>
              </a:defRPr>
            </a:lvl9pPr>
          </a:lstStyle>
          <a:p>
            <a:endParaRPr/>
          </a:p>
        </p:txBody>
      </p:sp>
      <p:sp>
        <p:nvSpPr>
          <p:cNvPr id="66" name="Google Shape;66;p15"/>
          <p:cNvSpPr txBox="1">
            <a:spLocks noGrp="1"/>
          </p:cNvSpPr>
          <p:nvPr>
            <p:ph type="sldNum" idx="12"/>
          </p:nvPr>
        </p:nvSpPr>
        <p:spPr>
          <a:xfrm>
            <a:off x="17475200" y="12712700"/>
            <a:ext cx="5689500" cy="730200"/>
          </a:xfrm>
          <a:prstGeom prst="rect">
            <a:avLst/>
          </a:prstGeom>
          <a:noFill/>
          <a:ln>
            <a:noFill/>
          </a:ln>
        </p:spPr>
        <p:txBody>
          <a:bodyPr spcFirstLastPara="1" wrap="square" lIns="223475" tIns="111700" rIns="223475" bIns="111700" anchor="ctr" anchorCtr="0">
            <a:noAutofit/>
          </a:bodyPr>
          <a:lstStyle>
            <a:lvl1pPr marL="0" marR="0" lvl="0" indent="0" algn="r" rtl="0">
              <a:spcBef>
                <a:spcPts val="0"/>
              </a:spcBef>
              <a:buNone/>
              <a:defRPr sz="2900" b="0" i="0" u="none" strike="noStrike" cap="none">
                <a:solidFill>
                  <a:srgbClr val="888888"/>
                </a:solidFill>
                <a:latin typeface="Calibri"/>
                <a:ea typeface="Calibri"/>
                <a:cs typeface="Calibri"/>
                <a:sym typeface="Calibri"/>
              </a:defRPr>
            </a:lvl1pPr>
            <a:lvl2pPr marL="0" marR="0" lvl="1" indent="0" algn="r" rtl="0">
              <a:spcBef>
                <a:spcPts val="0"/>
              </a:spcBef>
              <a:buNone/>
              <a:defRPr sz="2900" b="0" i="0" u="none" strike="noStrike" cap="none">
                <a:solidFill>
                  <a:srgbClr val="888888"/>
                </a:solidFill>
                <a:latin typeface="Calibri"/>
                <a:ea typeface="Calibri"/>
                <a:cs typeface="Calibri"/>
                <a:sym typeface="Calibri"/>
              </a:defRPr>
            </a:lvl2pPr>
            <a:lvl3pPr marL="0" marR="0" lvl="2" indent="0" algn="r" rtl="0">
              <a:spcBef>
                <a:spcPts val="0"/>
              </a:spcBef>
              <a:buNone/>
              <a:defRPr sz="2900" b="0" i="0" u="none" strike="noStrike" cap="none">
                <a:solidFill>
                  <a:srgbClr val="888888"/>
                </a:solidFill>
                <a:latin typeface="Calibri"/>
                <a:ea typeface="Calibri"/>
                <a:cs typeface="Calibri"/>
                <a:sym typeface="Calibri"/>
              </a:defRPr>
            </a:lvl3pPr>
            <a:lvl4pPr marL="0" marR="0" lvl="3" indent="0" algn="r" rtl="0">
              <a:spcBef>
                <a:spcPts val="0"/>
              </a:spcBef>
              <a:buNone/>
              <a:defRPr sz="2900" b="0" i="0" u="none" strike="noStrike" cap="none">
                <a:solidFill>
                  <a:srgbClr val="888888"/>
                </a:solidFill>
                <a:latin typeface="Calibri"/>
                <a:ea typeface="Calibri"/>
                <a:cs typeface="Calibri"/>
                <a:sym typeface="Calibri"/>
              </a:defRPr>
            </a:lvl4pPr>
            <a:lvl5pPr marL="0" marR="0" lvl="4" indent="0" algn="r" rtl="0">
              <a:spcBef>
                <a:spcPts val="0"/>
              </a:spcBef>
              <a:buNone/>
              <a:defRPr sz="2900" b="0" i="0" u="none" strike="noStrike" cap="none">
                <a:solidFill>
                  <a:srgbClr val="888888"/>
                </a:solidFill>
                <a:latin typeface="Calibri"/>
                <a:ea typeface="Calibri"/>
                <a:cs typeface="Calibri"/>
                <a:sym typeface="Calibri"/>
              </a:defRPr>
            </a:lvl5pPr>
            <a:lvl6pPr marL="0" marR="0" lvl="5" indent="0" algn="r" rtl="0">
              <a:spcBef>
                <a:spcPts val="0"/>
              </a:spcBef>
              <a:buNone/>
              <a:defRPr sz="2900" b="0" i="0" u="none" strike="noStrike" cap="none">
                <a:solidFill>
                  <a:srgbClr val="888888"/>
                </a:solidFill>
                <a:latin typeface="Calibri"/>
                <a:ea typeface="Calibri"/>
                <a:cs typeface="Calibri"/>
                <a:sym typeface="Calibri"/>
              </a:defRPr>
            </a:lvl6pPr>
            <a:lvl7pPr marL="0" marR="0" lvl="6" indent="0" algn="r" rtl="0">
              <a:spcBef>
                <a:spcPts val="0"/>
              </a:spcBef>
              <a:buNone/>
              <a:defRPr sz="2900" b="0" i="0" u="none" strike="noStrike" cap="none">
                <a:solidFill>
                  <a:srgbClr val="888888"/>
                </a:solidFill>
                <a:latin typeface="Calibri"/>
                <a:ea typeface="Calibri"/>
                <a:cs typeface="Calibri"/>
                <a:sym typeface="Calibri"/>
              </a:defRPr>
            </a:lvl7pPr>
            <a:lvl8pPr marL="0" marR="0" lvl="7" indent="0" algn="r" rtl="0">
              <a:spcBef>
                <a:spcPts val="0"/>
              </a:spcBef>
              <a:buNone/>
              <a:defRPr sz="2900" b="0" i="0" u="none" strike="noStrike" cap="none">
                <a:solidFill>
                  <a:srgbClr val="888888"/>
                </a:solidFill>
                <a:latin typeface="Calibri"/>
                <a:ea typeface="Calibri"/>
                <a:cs typeface="Calibri"/>
                <a:sym typeface="Calibri"/>
              </a:defRPr>
            </a:lvl8pPr>
            <a:lvl9pPr marL="0" marR="0" lvl="8" indent="0" algn="r" rtl="0">
              <a:spcBef>
                <a:spcPts val="0"/>
              </a:spcBef>
              <a:buNone/>
              <a:defRPr sz="2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Leeg" type="blank">
  <p:cSld name="BLANK">
    <p:spTree>
      <p:nvGrpSpPr>
        <p:cNvPr id="1" name="Shape 67"/>
        <p:cNvGrpSpPr/>
        <p:nvPr/>
      </p:nvGrpSpPr>
      <p:grpSpPr>
        <a:xfrm>
          <a:off x="0" y="0"/>
          <a:ext cx="0" cy="0"/>
          <a:chOff x="0" y="0"/>
          <a:chExt cx="0" cy="0"/>
        </a:xfrm>
      </p:grpSpPr>
      <p:sp>
        <p:nvSpPr>
          <p:cNvPr id="68" name="Google Shape;68;p16"/>
          <p:cNvSpPr txBox="1">
            <a:spLocks noGrp="1"/>
          </p:cNvSpPr>
          <p:nvPr>
            <p:ph type="dt" idx="10"/>
          </p:nvPr>
        </p:nvSpPr>
        <p:spPr>
          <a:xfrm>
            <a:off x="1219200" y="12712700"/>
            <a:ext cx="5689500" cy="730200"/>
          </a:xfrm>
          <a:prstGeom prst="rect">
            <a:avLst/>
          </a:prstGeom>
          <a:noFill/>
          <a:ln>
            <a:noFill/>
          </a:ln>
        </p:spPr>
        <p:txBody>
          <a:bodyPr spcFirstLastPara="1" wrap="square" lIns="223475" tIns="111700" rIns="223475" bIns="111700" anchor="ctr" anchorCtr="0">
            <a:noAutofit/>
          </a:bodyPr>
          <a:lstStyle>
            <a:lvl1pPr marR="0" lvl="0" algn="l" rtl="0">
              <a:spcBef>
                <a:spcPts val="0"/>
              </a:spcBef>
              <a:spcAft>
                <a:spcPts val="0"/>
              </a:spcAft>
              <a:buSzPts val="3400"/>
              <a:buNone/>
              <a:defRPr sz="29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3400"/>
              <a:buNone/>
              <a:defRPr sz="4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3400"/>
              <a:buNone/>
              <a:defRPr sz="4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3400"/>
              <a:buNone/>
              <a:defRPr sz="4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3400"/>
              <a:buNone/>
              <a:defRPr sz="4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3400"/>
              <a:buNone/>
              <a:defRPr sz="4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3400"/>
              <a:buNone/>
              <a:defRPr sz="4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3400"/>
              <a:buNone/>
              <a:defRPr sz="4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3400"/>
              <a:buNone/>
              <a:defRPr sz="4400" b="0" i="0" u="none" strike="noStrike" cap="none">
                <a:solidFill>
                  <a:schemeClr val="dk1"/>
                </a:solidFill>
                <a:latin typeface="Calibri"/>
                <a:ea typeface="Calibri"/>
                <a:cs typeface="Calibri"/>
                <a:sym typeface="Calibri"/>
              </a:defRPr>
            </a:lvl9pPr>
          </a:lstStyle>
          <a:p>
            <a:endParaRPr/>
          </a:p>
        </p:txBody>
      </p:sp>
      <p:sp>
        <p:nvSpPr>
          <p:cNvPr id="69" name="Google Shape;69;p16"/>
          <p:cNvSpPr txBox="1">
            <a:spLocks noGrp="1"/>
          </p:cNvSpPr>
          <p:nvPr>
            <p:ph type="ftr" idx="11"/>
          </p:nvPr>
        </p:nvSpPr>
        <p:spPr>
          <a:xfrm>
            <a:off x="8331200" y="12712700"/>
            <a:ext cx="7721700" cy="730200"/>
          </a:xfrm>
          <a:prstGeom prst="rect">
            <a:avLst/>
          </a:prstGeom>
          <a:noFill/>
          <a:ln>
            <a:noFill/>
          </a:ln>
        </p:spPr>
        <p:txBody>
          <a:bodyPr spcFirstLastPara="1" wrap="square" lIns="223475" tIns="111700" rIns="223475" bIns="111700" anchor="ctr" anchorCtr="0">
            <a:noAutofit/>
          </a:bodyPr>
          <a:lstStyle>
            <a:lvl1pPr marR="0" lvl="0" algn="ctr" rtl="0">
              <a:spcBef>
                <a:spcPts val="0"/>
              </a:spcBef>
              <a:spcAft>
                <a:spcPts val="0"/>
              </a:spcAft>
              <a:buSzPts val="3400"/>
              <a:buNone/>
              <a:defRPr sz="29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3400"/>
              <a:buNone/>
              <a:defRPr sz="4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3400"/>
              <a:buNone/>
              <a:defRPr sz="4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3400"/>
              <a:buNone/>
              <a:defRPr sz="4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3400"/>
              <a:buNone/>
              <a:defRPr sz="4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3400"/>
              <a:buNone/>
              <a:defRPr sz="4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3400"/>
              <a:buNone/>
              <a:defRPr sz="4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3400"/>
              <a:buNone/>
              <a:defRPr sz="4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3400"/>
              <a:buNone/>
              <a:defRPr sz="4400" b="0" i="0" u="none" strike="noStrike" cap="none">
                <a:solidFill>
                  <a:schemeClr val="dk1"/>
                </a:solidFill>
                <a:latin typeface="Calibri"/>
                <a:ea typeface="Calibri"/>
                <a:cs typeface="Calibri"/>
                <a:sym typeface="Calibri"/>
              </a:defRPr>
            </a:lvl9pPr>
          </a:lstStyle>
          <a:p>
            <a:endParaRPr/>
          </a:p>
        </p:txBody>
      </p:sp>
      <p:sp>
        <p:nvSpPr>
          <p:cNvPr id="70" name="Google Shape;70;p16"/>
          <p:cNvSpPr txBox="1">
            <a:spLocks noGrp="1"/>
          </p:cNvSpPr>
          <p:nvPr>
            <p:ph type="sldNum" idx="12"/>
          </p:nvPr>
        </p:nvSpPr>
        <p:spPr>
          <a:xfrm>
            <a:off x="17475200" y="12712700"/>
            <a:ext cx="5689500" cy="730200"/>
          </a:xfrm>
          <a:prstGeom prst="rect">
            <a:avLst/>
          </a:prstGeom>
          <a:noFill/>
          <a:ln>
            <a:noFill/>
          </a:ln>
        </p:spPr>
        <p:txBody>
          <a:bodyPr spcFirstLastPara="1" wrap="square" lIns="223475" tIns="111700" rIns="223475" bIns="111700" anchor="ctr" anchorCtr="0">
            <a:noAutofit/>
          </a:bodyPr>
          <a:lstStyle>
            <a:lvl1pPr marL="0" marR="0" lvl="0" indent="0" algn="r" rtl="0">
              <a:spcBef>
                <a:spcPts val="0"/>
              </a:spcBef>
              <a:buNone/>
              <a:defRPr sz="2900" b="0" i="0" u="none" strike="noStrike" cap="none">
                <a:solidFill>
                  <a:srgbClr val="888888"/>
                </a:solidFill>
                <a:latin typeface="Calibri"/>
                <a:ea typeface="Calibri"/>
                <a:cs typeface="Calibri"/>
                <a:sym typeface="Calibri"/>
              </a:defRPr>
            </a:lvl1pPr>
            <a:lvl2pPr marL="0" marR="0" lvl="1" indent="0" algn="r" rtl="0">
              <a:spcBef>
                <a:spcPts val="0"/>
              </a:spcBef>
              <a:buNone/>
              <a:defRPr sz="2900" b="0" i="0" u="none" strike="noStrike" cap="none">
                <a:solidFill>
                  <a:srgbClr val="888888"/>
                </a:solidFill>
                <a:latin typeface="Calibri"/>
                <a:ea typeface="Calibri"/>
                <a:cs typeface="Calibri"/>
                <a:sym typeface="Calibri"/>
              </a:defRPr>
            </a:lvl2pPr>
            <a:lvl3pPr marL="0" marR="0" lvl="2" indent="0" algn="r" rtl="0">
              <a:spcBef>
                <a:spcPts val="0"/>
              </a:spcBef>
              <a:buNone/>
              <a:defRPr sz="2900" b="0" i="0" u="none" strike="noStrike" cap="none">
                <a:solidFill>
                  <a:srgbClr val="888888"/>
                </a:solidFill>
                <a:latin typeface="Calibri"/>
                <a:ea typeface="Calibri"/>
                <a:cs typeface="Calibri"/>
                <a:sym typeface="Calibri"/>
              </a:defRPr>
            </a:lvl3pPr>
            <a:lvl4pPr marL="0" marR="0" lvl="3" indent="0" algn="r" rtl="0">
              <a:spcBef>
                <a:spcPts val="0"/>
              </a:spcBef>
              <a:buNone/>
              <a:defRPr sz="2900" b="0" i="0" u="none" strike="noStrike" cap="none">
                <a:solidFill>
                  <a:srgbClr val="888888"/>
                </a:solidFill>
                <a:latin typeface="Calibri"/>
                <a:ea typeface="Calibri"/>
                <a:cs typeface="Calibri"/>
                <a:sym typeface="Calibri"/>
              </a:defRPr>
            </a:lvl4pPr>
            <a:lvl5pPr marL="0" marR="0" lvl="4" indent="0" algn="r" rtl="0">
              <a:spcBef>
                <a:spcPts val="0"/>
              </a:spcBef>
              <a:buNone/>
              <a:defRPr sz="2900" b="0" i="0" u="none" strike="noStrike" cap="none">
                <a:solidFill>
                  <a:srgbClr val="888888"/>
                </a:solidFill>
                <a:latin typeface="Calibri"/>
                <a:ea typeface="Calibri"/>
                <a:cs typeface="Calibri"/>
                <a:sym typeface="Calibri"/>
              </a:defRPr>
            </a:lvl5pPr>
            <a:lvl6pPr marL="0" marR="0" lvl="5" indent="0" algn="r" rtl="0">
              <a:spcBef>
                <a:spcPts val="0"/>
              </a:spcBef>
              <a:buNone/>
              <a:defRPr sz="2900" b="0" i="0" u="none" strike="noStrike" cap="none">
                <a:solidFill>
                  <a:srgbClr val="888888"/>
                </a:solidFill>
                <a:latin typeface="Calibri"/>
                <a:ea typeface="Calibri"/>
                <a:cs typeface="Calibri"/>
                <a:sym typeface="Calibri"/>
              </a:defRPr>
            </a:lvl6pPr>
            <a:lvl7pPr marL="0" marR="0" lvl="6" indent="0" algn="r" rtl="0">
              <a:spcBef>
                <a:spcPts val="0"/>
              </a:spcBef>
              <a:buNone/>
              <a:defRPr sz="2900" b="0" i="0" u="none" strike="noStrike" cap="none">
                <a:solidFill>
                  <a:srgbClr val="888888"/>
                </a:solidFill>
                <a:latin typeface="Calibri"/>
                <a:ea typeface="Calibri"/>
                <a:cs typeface="Calibri"/>
                <a:sym typeface="Calibri"/>
              </a:defRPr>
            </a:lvl7pPr>
            <a:lvl8pPr marL="0" marR="0" lvl="7" indent="0" algn="r" rtl="0">
              <a:spcBef>
                <a:spcPts val="0"/>
              </a:spcBef>
              <a:buNone/>
              <a:defRPr sz="2900" b="0" i="0" u="none" strike="noStrike" cap="none">
                <a:solidFill>
                  <a:srgbClr val="888888"/>
                </a:solidFill>
                <a:latin typeface="Calibri"/>
                <a:ea typeface="Calibri"/>
                <a:cs typeface="Calibri"/>
                <a:sym typeface="Calibri"/>
              </a:defRPr>
            </a:lvl8pPr>
            <a:lvl9pPr marL="0" marR="0" lvl="8" indent="0" algn="r" rtl="0">
              <a:spcBef>
                <a:spcPts val="0"/>
              </a:spcBef>
              <a:buNone/>
              <a:defRPr sz="2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el en object" type="obj">
  <p:cSld name="OBJECT">
    <p:spTree>
      <p:nvGrpSpPr>
        <p:cNvPr id="1" name="Shape 71"/>
        <p:cNvGrpSpPr/>
        <p:nvPr/>
      </p:nvGrpSpPr>
      <p:grpSpPr>
        <a:xfrm>
          <a:off x="0" y="0"/>
          <a:ext cx="0" cy="0"/>
          <a:chOff x="0" y="0"/>
          <a:chExt cx="0" cy="0"/>
        </a:xfrm>
      </p:grpSpPr>
      <p:sp>
        <p:nvSpPr>
          <p:cNvPr id="72" name="Google Shape;72;p17"/>
          <p:cNvSpPr txBox="1">
            <a:spLocks noGrp="1"/>
          </p:cNvSpPr>
          <p:nvPr>
            <p:ph type="title"/>
          </p:nvPr>
        </p:nvSpPr>
        <p:spPr>
          <a:xfrm>
            <a:off x="1219200" y="549276"/>
            <a:ext cx="21945600" cy="2286000"/>
          </a:xfrm>
          <a:prstGeom prst="rect">
            <a:avLst/>
          </a:prstGeom>
          <a:noFill/>
          <a:ln>
            <a:noFill/>
          </a:ln>
        </p:spPr>
        <p:txBody>
          <a:bodyPr spcFirstLastPara="1" wrap="square" lIns="223475" tIns="111700" rIns="223475" bIns="111700" anchor="ctr" anchorCtr="0">
            <a:noAutofit/>
          </a:bodyPr>
          <a:lstStyle>
            <a:lvl1pPr marR="0" lvl="0" algn="ctr" rtl="0">
              <a:spcBef>
                <a:spcPts val="0"/>
              </a:spcBef>
              <a:spcAft>
                <a:spcPts val="0"/>
              </a:spcAft>
              <a:buClr>
                <a:schemeClr val="dk1"/>
              </a:buClr>
              <a:buSzPts val="10800"/>
              <a:buFont typeface="Calibri"/>
              <a:buNone/>
              <a:defRPr sz="10800" b="0" i="0" u="none" strike="noStrike" cap="none">
                <a:solidFill>
                  <a:schemeClr val="dk1"/>
                </a:solidFill>
                <a:latin typeface="Calibri"/>
                <a:ea typeface="Calibri"/>
                <a:cs typeface="Calibri"/>
                <a:sym typeface="Calibri"/>
              </a:defRPr>
            </a:lvl1pPr>
            <a:lvl2pPr lvl="1" rtl="0">
              <a:spcBef>
                <a:spcPts val="0"/>
              </a:spcBef>
              <a:spcAft>
                <a:spcPts val="0"/>
              </a:spcAft>
              <a:buSzPts val="3400"/>
              <a:buNone/>
              <a:defRPr sz="4400"/>
            </a:lvl2pPr>
            <a:lvl3pPr lvl="2" rtl="0">
              <a:spcBef>
                <a:spcPts val="0"/>
              </a:spcBef>
              <a:spcAft>
                <a:spcPts val="0"/>
              </a:spcAft>
              <a:buSzPts val="3400"/>
              <a:buNone/>
              <a:defRPr sz="4400"/>
            </a:lvl3pPr>
            <a:lvl4pPr lvl="3" rtl="0">
              <a:spcBef>
                <a:spcPts val="0"/>
              </a:spcBef>
              <a:spcAft>
                <a:spcPts val="0"/>
              </a:spcAft>
              <a:buSzPts val="3400"/>
              <a:buNone/>
              <a:defRPr sz="4400"/>
            </a:lvl4pPr>
            <a:lvl5pPr lvl="4" rtl="0">
              <a:spcBef>
                <a:spcPts val="0"/>
              </a:spcBef>
              <a:spcAft>
                <a:spcPts val="0"/>
              </a:spcAft>
              <a:buSzPts val="3400"/>
              <a:buNone/>
              <a:defRPr sz="4400"/>
            </a:lvl5pPr>
            <a:lvl6pPr lvl="5" rtl="0">
              <a:spcBef>
                <a:spcPts val="0"/>
              </a:spcBef>
              <a:spcAft>
                <a:spcPts val="0"/>
              </a:spcAft>
              <a:buSzPts val="3400"/>
              <a:buNone/>
              <a:defRPr sz="4400"/>
            </a:lvl6pPr>
            <a:lvl7pPr lvl="6" rtl="0">
              <a:spcBef>
                <a:spcPts val="0"/>
              </a:spcBef>
              <a:spcAft>
                <a:spcPts val="0"/>
              </a:spcAft>
              <a:buSzPts val="3400"/>
              <a:buNone/>
              <a:defRPr sz="4400"/>
            </a:lvl7pPr>
            <a:lvl8pPr lvl="7" rtl="0">
              <a:spcBef>
                <a:spcPts val="0"/>
              </a:spcBef>
              <a:spcAft>
                <a:spcPts val="0"/>
              </a:spcAft>
              <a:buSzPts val="3400"/>
              <a:buNone/>
              <a:defRPr sz="4400"/>
            </a:lvl8pPr>
            <a:lvl9pPr lvl="8" rtl="0">
              <a:spcBef>
                <a:spcPts val="0"/>
              </a:spcBef>
              <a:spcAft>
                <a:spcPts val="0"/>
              </a:spcAft>
              <a:buSzPts val="3400"/>
              <a:buNone/>
              <a:defRPr sz="4400"/>
            </a:lvl9pPr>
          </a:lstStyle>
          <a:p>
            <a:endParaRPr/>
          </a:p>
        </p:txBody>
      </p:sp>
      <p:sp>
        <p:nvSpPr>
          <p:cNvPr id="73" name="Google Shape;73;p17"/>
          <p:cNvSpPr txBox="1">
            <a:spLocks noGrp="1"/>
          </p:cNvSpPr>
          <p:nvPr>
            <p:ph type="body" idx="1"/>
          </p:nvPr>
        </p:nvSpPr>
        <p:spPr>
          <a:xfrm>
            <a:off x="1219200" y="3200400"/>
            <a:ext cx="21945600" cy="9052200"/>
          </a:xfrm>
          <a:prstGeom prst="rect">
            <a:avLst/>
          </a:prstGeom>
          <a:noFill/>
          <a:ln>
            <a:noFill/>
          </a:ln>
        </p:spPr>
        <p:txBody>
          <a:bodyPr spcFirstLastPara="1" wrap="square" lIns="223475" tIns="111700" rIns="223475" bIns="111700" anchor="t" anchorCtr="0">
            <a:noAutofit/>
          </a:bodyPr>
          <a:lstStyle>
            <a:lvl1pPr marL="457200" marR="0" lvl="0" indent="-723900" algn="l" rtl="0">
              <a:spcBef>
                <a:spcPts val="1600"/>
              </a:spcBef>
              <a:spcAft>
                <a:spcPts val="0"/>
              </a:spcAft>
              <a:buClr>
                <a:schemeClr val="dk1"/>
              </a:buClr>
              <a:buSzPts val="7800"/>
              <a:buFont typeface="Arial"/>
              <a:buChar char="•"/>
              <a:defRPr sz="7800" b="0" i="0" u="none" strike="noStrike" cap="none">
                <a:solidFill>
                  <a:schemeClr val="dk1"/>
                </a:solidFill>
                <a:latin typeface="Calibri"/>
                <a:ea typeface="Calibri"/>
                <a:cs typeface="Calibri"/>
                <a:sym typeface="Calibri"/>
              </a:defRPr>
            </a:lvl1pPr>
            <a:lvl2pPr marL="914400" marR="0" lvl="1" indent="-660400" algn="l" rtl="0">
              <a:spcBef>
                <a:spcPts val="1400"/>
              </a:spcBef>
              <a:spcAft>
                <a:spcPts val="0"/>
              </a:spcAft>
              <a:buClr>
                <a:schemeClr val="dk1"/>
              </a:buClr>
              <a:buSzPts val="6800"/>
              <a:buFont typeface="Arial"/>
              <a:buChar char="–"/>
              <a:defRPr sz="6800" b="0" i="0" u="none" strike="noStrike" cap="none">
                <a:solidFill>
                  <a:schemeClr val="dk1"/>
                </a:solidFill>
                <a:latin typeface="Calibri"/>
                <a:ea typeface="Calibri"/>
                <a:cs typeface="Calibri"/>
                <a:sym typeface="Calibri"/>
              </a:defRPr>
            </a:lvl2pPr>
            <a:lvl3pPr marL="1371600" marR="0" lvl="2" indent="-603250" algn="l" rtl="0">
              <a:spcBef>
                <a:spcPts val="1200"/>
              </a:spcBef>
              <a:spcAft>
                <a:spcPts val="0"/>
              </a:spcAft>
              <a:buClr>
                <a:schemeClr val="dk1"/>
              </a:buClr>
              <a:buSzPts val="5900"/>
              <a:buFont typeface="Arial"/>
              <a:buChar char="•"/>
              <a:defRPr sz="5900" b="0" i="0" u="none" strike="noStrike" cap="none">
                <a:solidFill>
                  <a:schemeClr val="dk1"/>
                </a:solidFill>
                <a:latin typeface="Calibri"/>
                <a:ea typeface="Calibri"/>
                <a:cs typeface="Calibri"/>
                <a:sym typeface="Calibri"/>
              </a:defRPr>
            </a:lvl3pPr>
            <a:lvl4pPr marL="1828800" marR="0" lvl="3" indent="-539750" algn="l" rtl="0">
              <a:spcBef>
                <a:spcPts val="1000"/>
              </a:spcBef>
              <a:spcAft>
                <a:spcPts val="0"/>
              </a:spcAft>
              <a:buClr>
                <a:schemeClr val="dk1"/>
              </a:buClr>
              <a:buSzPts val="4900"/>
              <a:buFont typeface="Arial"/>
              <a:buChar char="–"/>
              <a:defRPr sz="4900" b="0" i="0" u="none" strike="noStrike" cap="none">
                <a:solidFill>
                  <a:schemeClr val="dk1"/>
                </a:solidFill>
                <a:latin typeface="Calibri"/>
                <a:ea typeface="Calibri"/>
                <a:cs typeface="Calibri"/>
                <a:sym typeface="Calibri"/>
              </a:defRPr>
            </a:lvl4pPr>
            <a:lvl5pPr marL="2286000" marR="0" lvl="4" indent="-539750" algn="l" rtl="0">
              <a:spcBef>
                <a:spcPts val="1000"/>
              </a:spcBef>
              <a:spcAft>
                <a:spcPts val="0"/>
              </a:spcAft>
              <a:buClr>
                <a:schemeClr val="dk1"/>
              </a:buClr>
              <a:buSzPts val="4900"/>
              <a:buFont typeface="Arial"/>
              <a:buChar char="»"/>
              <a:defRPr sz="4900" b="0" i="0" u="none" strike="noStrike" cap="none">
                <a:solidFill>
                  <a:schemeClr val="dk1"/>
                </a:solidFill>
                <a:latin typeface="Calibri"/>
                <a:ea typeface="Calibri"/>
                <a:cs typeface="Calibri"/>
                <a:sym typeface="Calibri"/>
              </a:defRPr>
            </a:lvl5pPr>
            <a:lvl6pPr marL="2743200" marR="0" lvl="5" indent="-539750" algn="l" rtl="0">
              <a:spcBef>
                <a:spcPts val="1000"/>
              </a:spcBef>
              <a:spcAft>
                <a:spcPts val="0"/>
              </a:spcAft>
              <a:buClr>
                <a:schemeClr val="dk1"/>
              </a:buClr>
              <a:buSzPts val="4900"/>
              <a:buFont typeface="Arial"/>
              <a:buChar char="•"/>
              <a:defRPr sz="4900" b="0" i="0" u="none" strike="noStrike" cap="none">
                <a:solidFill>
                  <a:schemeClr val="dk1"/>
                </a:solidFill>
                <a:latin typeface="Calibri"/>
                <a:ea typeface="Calibri"/>
                <a:cs typeface="Calibri"/>
                <a:sym typeface="Calibri"/>
              </a:defRPr>
            </a:lvl6pPr>
            <a:lvl7pPr marL="3200400" marR="0" lvl="6" indent="-539750" algn="l" rtl="0">
              <a:spcBef>
                <a:spcPts val="1000"/>
              </a:spcBef>
              <a:spcAft>
                <a:spcPts val="0"/>
              </a:spcAft>
              <a:buClr>
                <a:schemeClr val="dk1"/>
              </a:buClr>
              <a:buSzPts val="4900"/>
              <a:buFont typeface="Arial"/>
              <a:buChar char="•"/>
              <a:defRPr sz="4900" b="0" i="0" u="none" strike="noStrike" cap="none">
                <a:solidFill>
                  <a:schemeClr val="dk1"/>
                </a:solidFill>
                <a:latin typeface="Calibri"/>
                <a:ea typeface="Calibri"/>
                <a:cs typeface="Calibri"/>
                <a:sym typeface="Calibri"/>
              </a:defRPr>
            </a:lvl7pPr>
            <a:lvl8pPr marL="3657600" marR="0" lvl="7" indent="-539750" algn="l" rtl="0">
              <a:spcBef>
                <a:spcPts val="1000"/>
              </a:spcBef>
              <a:spcAft>
                <a:spcPts val="0"/>
              </a:spcAft>
              <a:buClr>
                <a:schemeClr val="dk1"/>
              </a:buClr>
              <a:buSzPts val="4900"/>
              <a:buFont typeface="Arial"/>
              <a:buChar char="•"/>
              <a:defRPr sz="4900" b="0" i="0" u="none" strike="noStrike" cap="none">
                <a:solidFill>
                  <a:schemeClr val="dk1"/>
                </a:solidFill>
                <a:latin typeface="Calibri"/>
                <a:ea typeface="Calibri"/>
                <a:cs typeface="Calibri"/>
                <a:sym typeface="Calibri"/>
              </a:defRPr>
            </a:lvl8pPr>
            <a:lvl9pPr marL="4114800" marR="0" lvl="8" indent="-539750" algn="l" rtl="0">
              <a:spcBef>
                <a:spcPts val="1000"/>
              </a:spcBef>
              <a:spcAft>
                <a:spcPts val="0"/>
              </a:spcAft>
              <a:buClr>
                <a:schemeClr val="dk1"/>
              </a:buClr>
              <a:buSzPts val="4900"/>
              <a:buFont typeface="Arial"/>
              <a:buChar char="•"/>
              <a:defRPr sz="4900" b="0" i="0" u="none" strike="noStrike" cap="none">
                <a:solidFill>
                  <a:schemeClr val="dk1"/>
                </a:solidFill>
                <a:latin typeface="Calibri"/>
                <a:ea typeface="Calibri"/>
                <a:cs typeface="Calibri"/>
                <a:sym typeface="Calibri"/>
              </a:defRPr>
            </a:lvl9pPr>
          </a:lstStyle>
          <a:p>
            <a:endParaRPr/>
          </a:p>
        </p:txBody>
      </p:sp>
      <p:sp>
        <p:nvSpPr>
          <p:cNvPr id="74" name="Google Shape;74;p17"/>
          <p:cNvSpPr txBox="1">
            <a:spLocks noGrp="1"/>
          </p:cNvSpPr>
          <p:nvPr>
            <p:ph type="dt" idx="10"/>
          </p:nvPr>
        </p:nvSpPr>
        <p:spPr>
          <a:xfrm>
            <a:off x="1219200" y="12712700"/>
            <a:ext cx="5689500" cy="730200"/>
          </a:xfrm>
          <a:prstGeom prst="rect">
            <a:avLst/>
          </a:prstGeom>
          <a:noFill/>
          <a:ln>
            <a:noFill/>
          </a:ln>
        </p:spPr>
        <p:txBody>
          <a:bodyPr spcFirstLastPara="1" wrap="square" lIns="223475" tIns="111700" rIns="223475" bIns="111700" anchor="ctr" anchorCtr="0">
            <a:noAutofit/>
          </a:bodyPr>
          <a:lstStyle>
            <a:lvl1pPr marR="0" lvl="0" algn="l" rtl="0">
              <a:spcBef>
                <a:spcPts val="0"/>
              </a:spcBef>
              <a:spcAft>
                <a:spcPts val="0"/>
              </a:spcAft>
              <a:buSzPts val="3400"/>
              <a:buNone/>
              <a:defRPr sz="2900">
                <a:solidFill>
                  <a:srgbClr val="888888"/>
                </a:solidFill>
                <a:latin typeface="Calibri"/>
                <a:ea typeface="Calibri"/>
                <a:cs typeface="Calibri"/>
                <a:sym typeface="Calibri"/>
              </a:defRPr>
            </a:lvl1pPr>
            <a:lvl2pPr marR="0" lvl="1" algn="l" rtl="0">
              <a:spcBef>
                <a:spcPts val="0"/>
              </a:spcBef>
              <a:spcAft>
                <a:spcPts val="0"/>
              </a:spcAft>
              <a:buSzPts val="3400"/>
              <a:buNone/>
              <a:defRPr sz="4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3400"/>
              <a:buNone/>
              <a:defRPr sz="4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3400"/>
              <a:buNone/>
              <a:defRPr sz="4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3400"/>
              <a:buNone/>
              <a:defRPr sz="4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3400"/>
              <a:buNone/>
              <a:defRPr sz="4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3400"/>
              <a:buNone/>
              <a:defRPr sz="4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3400"/>
              <a:buNone/>
              <a:defRPr sz="4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3400"/>
              <a:buNone/>
              <a:defRPr sz="4400" b="0" i="0" u="none" strike="noStrike" cap="none">
                <a:solidFill>
                  <a:schemeClr val="dk1"/>
                </a:solidFill>
                <a:latin typeface="Calibri"/>
                <a:ea typeface="Calibri"/>
                <a:cs typeface="Calibri"/>
                <a:sym typeface="Calibri"/>
              </a:defRPr>
            </a:lvl9pPr>
          </a:lstStyle>
          <a:p>
            <a:endParaRPr/>
          </a:p>
        </p:txBody>
      </p:sp>
      <p:sp>
        <p:nvSpPr>
          <p:cNvPr id="75" name="Google Shape;75;p17"/>
          <p:cNvSpPr txBox="1">
            <a:spLocks noGrp="1"/>
          </p:cNvSpPr>
          <p:nvPr>
            <p:ph type="ftr" idx="11"/>
          </p:nvPr>
        </p:nvSpPr>
        <p:spPr>
          <a:xfrm>
            <a:off x="8331200" y="12712700"/>
            <a:ext cx="7721700" cy="730200"/>
          </a:xfrm>
          <a:prstGeom prst="rect">
            <a:avLst/>
          </a:prstGeom>
          <a:noFill/>
          <a:ln>
            <a:noFill/>
          </a:ln>
        </p:spPr>
        <p:txBody>
          <a:bodyPr spcFirstLastPara="1" wrap="square" lIns="223475" tIns="111700" rIns="223475" bIns="111700" anchor="ctr" anchorCtr="0">
            <a:noAutofit/>
          </a:bodyPr>
          <a:lstStyle>
            <a:lvl1pPr marR="0" lvl="0" algn="ctr" rtl="0">
              <a:spcBef>
                <a:spcPts val="0"/>
              </a:spcBef>
              <a:spcAft>
                <a:spcPts val="0"/>
              </a:spcAft>
              <a:buSzPts val="3400"/>
              <a:buNone/>
              <a:defRPr sz="2900">
                <a:solidFill>
                  <a:srgbClr val="888888"/>
                </a:solidFill>
                <a:latin typeface="Calibri"/>
                <a:ea typeface="Calibri"/>
                <a:cs typeface="Calibri"/>
                <a:sym typeface="Calibri"/>
              </a:defRPr>
            </a:lvl1pPr>
            <a:lvl2pPr marR="0" lvl="1" algn="l" rtl="0">
              <a:spcBef>
                <a:spcPts val="0"/>
              </a:spcBef>
              <a:spcAft>
                <a:spcPts val="0"/>
              </a:spcAft>
              <a:buSzPts val="3400"/>
              <a:buNone/>
              <a:defRPr sz="4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3400"/>
              <a:buNone/>
              <a:defRPr sz="4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3400"/>
              <a:buNone/>
              <a:defRPr sz="4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3400"/>
              <a:buNone/>
              <a:defRPr sz="4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3400"/>
              <a:buNone/>
              <a:defRPr sz="4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3400"/>
              <a:buNone/>
              <a:defRPr sz="4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3400"/>
              <a:buNone/>
              <a:defRPr sz="4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3400"/>
              <a:buNone/>
              <a:defRPr sz="4400" b="0" i="0" u="none" strike="noStrike" cap="none">
                <a:solidFill>
                  <a:schemeClr val="dk1"/>
                </a:solidFill>
                <a:latin typeface="Calibri"/>
                <a:ea typeface="Calibri"/>
                <a:cs typeface="Calibri"/>
                <a:sym typeface="Calibri"/>
              </a:defRPr>
            </a:lvl9pPr>
          </a:lstStyle>
          <a:p>
            <a:endParaRPr/>
          </a:p>
        </p:txBody>
      </p:sp>
      <p:sp>
        <p:nvSpPr>
          <p:cNvPr id="76" name="Google Shape;76;p17"/>
          <p:cNvSpPr txBox="1">
            <a:spLocks noGrp="1"/>
          </p:cNvSpPr>
          <p:nvPr>
            <p:ph type="sldNum" idx="12"/>
          </p:nvPr>
        </p:nvSpPr>
        <p:spPr>
          <a:xfrm>
            <a:off x="17475200" y="12712700"/>
            <a:ext cx="5689500" cy="730200"/>
          </a:xfrm>
          <a:prstGeom prst="rect">
            <a:avLst/>
          </a:prstGeom>
          <a:noFill/>
          <a:ln>
            <a:noFill/>
          </a:ln>
        </p:spPr>
        <p:txBody>
          <a:bodyPr spcFirstLastPara="1" wrap="square" lIns="223475" tIns="111700" rIns="223475" bIns="111700" anchor="ctr" anchorCtr="0">
            <a:noAutofit/>
          </a:bodyPr>
          <a:lstStyle>
            <a:lvl1pPr marL="0" marR="0" lvl="0" indent="0" algn="r" rtl="0">
              <a:spcBef>
                <a:spcPts val="0"/>
              </a:spcBef>
              <a:buNone/>
              <a:defRPr sz="2900">
                <a:solidFill>
                  <a:srgbClr val="888888"/>
                </a:solidFill>
                <a:latin typeface="Calibri"/>
                <a:ea typeface="Calibri"/>
                <a:cs typeface="Calibri"/>
                <a:sym typeface="Calibri"/>
              </a:defRPr>
            </a:lvl1pPr>
            <a:lvl2pPr marL="0" marR="0" lvl="1" indent="0" algn="r" rtl="0">
              <a:spcBef>
                <a:spcPts val="0"/>
              </a:spcBef>
              <a:buNone/>
              <a:defRPr sz="2900">
                <a:solidFill>
                  <a:srgbClr val="888888"/>
                </a:solidFill>
                <a:latin typeface="Calibri"/>
                <a:ea typeface="Calibri"/>
                <a:cs typeface="Calibri"/>
                <a:sym typeface="Calibri"/>
              </a:defRPr>
            </a:lvl2pPr>
            <a:lvl3pPr marL="0" marR="0" lvl="2" indent="0" algn="r" rtl="0">
              <a:spcBef>
                <a:spcPts val="0"/>
              </a:spcBef>
              <a:buNone/>
              <a:defRPr sz="2900">
                <a:solidFill>
                  <a:srgbClr val="888888"/>
                </a:solidFill>
                <a:latin typeface="Calibri"/>
                <a:ea typeface="Calibri"/>
                <a:cs typeface="Calibri"/>
                <a:sym typeface="Calibri"/>
              </a:defRPr>
            </a:lvl3pPr>
            <a:lvl4pPr marL="0" marR="0" lvl="3" indent="0" algn="r" rtl="0">
              <a:spcBef>
                <a:spcPts val="0"/>
              </a:spcBef>
              <a:buNone/>
              <a:defRPr sz="2900">
                <a:solidFill>
                  <a:srgbClr val="888888"/>
                </a:solidFill>
                <a:latin typeface="Calibri"/>
                <a:ea typeface="Calibri"/>
                <a:cs typeface="Calibri"/>
                <a:sym typeface="Calibri"/>
              </a:defRPr>
            </a:lvl4pPr>
            <a:lvl5pPr marL="0" marR="0" lvl="4" indent="0" algn="r" rtl="0">
              <a:spcBef>
                <a:spcPts val="0"/>
              </a:spcBef>
              <a:buNone/>
              <a:defRPr sz="2900">
                <a:solidFill>
                  <a:srgbClr val="888888"/>
                </a:solidFill>
                <a:latin typeface="Calibri"/>
                <a:ea typeface="Calibri"/>
                <a:cs typeface="Calibri"/>
                <a:sym typeface="Calibri"/>
              </a:defRPr>
            </a:lvl5pPr>
            <a:lvl6pPr marL="0" marR="0" lvl="5" indent="0" algn="r" rtl="0">
              <a:spcBef>
                <a:spcPts val="0"/>
              </a:spcBef>
              <a:buNone/>
              <a:defRPr sz="2900">
                <a:solidFill>
                  <a:srgbClr val="888888"/>
                </a:solidFill>
                <a:latin typeface="Calibri"/>
                <a:ea typeface="Calibri"/>
                <a:cs typeface="Calibri"/>
                <a:sym typeface="Calibri"/>
              </a:defRPr>
            </a:lvl6pPr>
            <a:lvl7pPr marL="0" marR="0" lvl="6" indent="0" algn="r" rtl="0">
              <a:spcBef>
                <a:spcPts val="0"/>
              </a:spcBef>
              <a:buNone/>
              <a:defRPr sz="2900">
                <a:solidFill>
                  <a:srgbClr val="888888"/>
                </a:solidFill>
                <a:latin typeface="Calibri"/>
                <a:ea typeface="Calibri"/>
                <a:cs typeface="Calibri"/>
                <a:sym typeface="Calibri"/>
              </a:defRPr>
            </a:lvl7pPr>
            <a:lvl8pPr marL="0" marR="0" lvl="7" indent="0" algn="r" rtl="0">
              <a:spcBef>
                <a:spcPts val="0"/>
              </a:spcBef>
              <a:buNone/>
              <a:defRPr sz="2900">
                <a:solidFill>
                  <a:srgbClr val="888888"/>
                </a:solidFill>
                <a:latin typeface="Calibri"/>
                <a:ea typeface="Calibri"/>
                <a:cs typeface="Calibri"/>
                <a:sym typeface="Calibri"/>
              </a:defRPr>
            </a:lvl8pPr>
            <a:lvl9pPr marL="0" marR="0" lvl="8" indent="0" algn="r" rtl="0">
              <a:spcBef>
                <a:spcPts val="0"/>
              </a:spcBef>
              <a:buNone/>
              <a:defRPr sz="29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ectiekop" type="secHead">
  <p:cSld name="SECTION_HEADER">
    <p:spTree>
      <p:nvGrpSpPr>
        <p:cNvPr id="1" name="Shape 77"/>
        <p:cNvGrpSpPr/>
        <p:nvPr/>
      </p:nvGrpSpPr>
      <p:grpSpPr>
        <a:xfrm>
          <a:off x="0" y="0"/>
          <a:ext cx="0" cy="0"/>
          <a:chOff x="0" y="0"/>
          <a:chExt cx="0" cy="0"/>
        </a:xfrm>
      </p:grpSpPr>
      <p:sp>
        <p:nvSpPr>
          <p:cNvPr id="78" name="Google Shape;78;p18"/>
          <p:cNvSpPr txBox="1">
            <a:spLocks noGrp="1"/>
          </p:cNvSpPr>
          <p:nvPr>
            <p:ph type="title"/>
          </p:nvPr>
        </p:nvSpPr>
        <p:spPr>
          <a:xfrm>
            <a:off x="1926168" y="8813800"/>
            <a:ext cx="20726400" cy="2724000"/>
          </a:xfrm>
          <a:prstGeom prst="rect">
            <a:avLst/>
          </a:prstGeom>
          <a:noFill/>
          <a:ln>
            <a:noFill/>
          </a:ln>
        </p:spPr>
        <p:txBody>
          <a:bodyPr spcFirstLastPara="1" wrap="square" lIns="223475" tIns="111700" rIns="223475" bIns="111700" anchor="t" anchorCtr="0">
            <a:noAutofit/>
          </a:bodyPr>
          <a:lstStyle>
            <a:lvl1pPr marR="0" lvl="0" algn="l" rtl="0">
              <a:spcBef>
                <a:spcPts val="0"/>
              </a:spcBef>
              <a:spcAft>
                <a:spcPts val="0"/>
              </a:spcAft>
              <a:buClr>
                <a:schemeClr val="dk1"/>
              </a:buClr>
              <a:buSzPts val="9800"/>
              <a:buFont typeface="Calibri"/>
              <a:buNone/>
              <a:defRPr sz="9800" b="1" i="0" u="none" strike="noStrike" cap="none">
                <a:solidFill>
                  <a:schemeClr val="dk1"/>
                </a:solidFill>
                <a:latin typeface="Calibri"/>
                <a:ea typeface="Calibri"/>
                <a:cs typeface="Calibri"/>
                <a:sym typeface="Calibri"/>
              </a:defRPr>
            </a:lvl1pPr>
            <a:lvl2pPr lvl="1" rtl="0">
              <a:spcBef>
                <a:spcPts val="0"/>
              </a:spcBef>
              <a:spcAft>
                <a:spcPts val="0"/>
              </a:spcAft>
              <a:buSzPts val="3400"/>
              <a:buNone/>
              <a:defRPr sz="4400"/>
            </a:lvl2pPr>
            <a:lvl3pPr lvl="2" rtl="0">
              <a:spcBef>
                <a:spcPts val="0"/>
              </a:spcBef>
              <a:spcAft>
                <a:spcPts val="0"/>
              </a:spcAft>
              <a:buSzPts val="3400"/>
              <a:buNone/>
              <a:defRPr sz="4400"/>
            </a:lvl3pPr>
            <a:lvl4pPr lvl="3" rtl="0">
              <a:spcBef>
                <a:spcPts val="0"/>
              </a:spcBef>
              <a:spcAft>
                <a:spcPts val="0"/>
              </a:spcAft>
              <a:buSzPts val="3400"/>
              <a:buNone/>
              <a:defRPr sz="4400"/>
            </a:lvl4pPr>
            <a:lvl5pPr lvl="4" rtl="0">
              <a:spcBef>
                <a:spcPts val="0"/>
              </a:spcBef>
              <a:spcAft>
                <a:spcPts val="0"/>
              </a:spcAft>
              <a:buSzPts val="3400"/>
              <a:buNone/>
              <a:defRPr sz="4400"/>
            </a:lvl5pPr>
            <a:lvl6pPr lvl="5" rtl="0">
              <a:spcBef>
                <a:spcPts val="0"/>
              </a:spcBef>
              <a:spcAft>
                <a:spcPts val="0"/>
              </a:spcAft>
              <a:buSzPts val="3400"/>
              <a:buNone/>
              <a:defRPr sz="4400"/>
            </a:lvl6pPr>
            <a:lvl7pPr lvl="6" rtl="0">
              <a:spcBef>
                <a:spcPts val="0"/>
              </a:spcBef>
              <a:spcAft>
                <a:spcPts val="0"/>
              </a:spcAft>
              <a:buSzPts val="3400"/>
              <a:buNone/>
              <a:defRPr sz="4400"/>
            </a:lvl7pPr>
            <a:lvl8pPr lvl="7" rtl="0">
              <a:spcBef>
                <a:spcPts val="0"/>
              </a:spcBef>
              <a:spcAft>
                <a:spcPts val="0"/>
              </a:spcAft>
              <a:buSzPts val="3400"/>
              <a:buNone/>
              <a:defRPr sz="4400"/>
            </a:lvl8pPr>
            <a:lvl9pPr lvl="8" rtl="0">
              <a:spcBef>
                <a:spcPts val="0"/>
              </a:spcBef>
              <a:spcAft>
                <a:spcPts val="0"/>
              </a:spcAft>
              <a:buSzPts val="3400"/>
              <a:buNone/>
              <a:defRPr sz="4400"/>
            </a:lvl9pPr>
          </a:lstStyle>
          <a:p>
            <a:endParaRPr/>
          </a:p>
        </p:txBody>
      </p:sp>
      <p:sp>
        <p:nvSpPr>
          <p:cNvPr id="79" name="Google Shape;79;p18"/>
          <p:cNvSpPr txBox="1">
            <a:spLocks noGrp="1"/>
          </p:cNvSpPr>
          <p:nvPr>
            <p:ph type="body" idx="1"/>
          </p:nvPr>
        </p:nvSpPr>
        <p:spPr>
          <a:xfrm>
            <a:off x="1926168" y="5813426"/>
            <a:ext cx="20726400" cy="3000600"/>
          </a:xfrm>
          <a:prstGeom prst="rect">
            <a:avLst/>
          </a:prstGeom>
          <a:noFill/>
          <a:ln>
            <a:noFill/>
          </a:ln>
        </p:spPr>
        <p:txBody>
          <a:bodyPr spcFirstLastPara="1" wrap="square" lIns="223475" tIns="111700" rIns="223475" bIns="111700" anchor="b" anchorCtr="0">
            <a:noAutofit/>
          </a:bodyPr>
          <a:lstStyle>
            <a:lvl1pPr marL="457200" marR="0" lvl="0" indent="-228600" algn="l" rtl="0">
              <a:spcBef>
                <a:spcPts val="1000"/>
              </a:spcBef>
              <a:spcAft>
                <a:spcPts val="0"/>
              </a:spcAft>
              <a:buClr>
                <a:srgbClr val="888888"/>
              </a:buClr>
              <a:buSzPts val="4900"/>
              <a:buFont typeface="Arial"/>
              <a:buNone/>
              <a:defRPr sz="4900" b="0" i="0" u="none" strike="noStrike" cap="none">
                <a:solidFill>
                  <a:srgbClr val="888888"/>
                </a:solidFill>
                <a:latin typeface="Calibri"/>
                <a:ea typeface="Calibri"/>
                <a:cs typeface="Calibri"/>
                <a:sym typeface="Calibri"/>
              </a:defRPr>
            </a:lvl1pPr>
            <a:lvl2pPr marL="914400" marR="0" lvl="1" indent="-228600" algn="l" rtl="0">
              <a:spcBef>
                <a:spcPts val="900"/>
              </a:spcBef>
              <a:spcAft>
                <a:spcPts val="0"/>
              </a:spcAft>
              <a:buClr>
                <a:srgbClr val="888888"/>
              </a:buClr>
              <a:buSzPts val="4400"/>
              <a:buFont typeface="Arial"/>
              <a:buNone/>
              <a:defRPr sz="4400" b="0" i="0" u="none" strike="noStrike" cap="none">
                <a:solidFill>
                  <a:srgbClr val="888888"/>
                </a:solidFill>
                <a:latin typeface="Calibri"/>
                <a:ea typeface="Calibri"/>
                <a:cs typeface="Calibri"/>
                <a:sym typeface="Calibri"/>
              </a:defRPr>
            </a:lvl2pPr>
            <a:lvl3pPr marL="1371600" marR="0" lvl="2" indent="-228600" algn="l" rtl="0">
              <a:spcBef>
                <a:spcPts val="800"/>
              </a:spcBef>
              <a:spcAft>
                <a:spcPts val="0"/>
              </a:spcAft>
              <a:buClr>
                <a:srgbClr val="888888"/>
              </a:buClr>
              <a:buSzPts val="3900"/>
              <a:buFont typeface="Arial"/>
              <a:buNone/>
              <a:defRPr sz="3900" b="0" i="0" u="none" strike="noStrike" cap="none">
                <a:solidFill>
                  <a:srgbClr val="888888"/>
                </a:solidFill>
                <a:latin typeface="Calibri"/>
                <a:ea typeface="Calibri"/>
                <a:cs typeface="Calibri"/>
                <a:sym typeface="Calibri"/>
              </a:defRPr>
            </a:lvl3pPr>
            <a:lvl4pPr marL="1828800" marR="0" lvl="3" indent="-228600" algn="l" rtl="0">
              <a:spcBef>
                <a:spcPts val="700"/>
              </a:spcBef>
              <a:spcAft>
                <a:spcPts val="0"/>
              </a:spcAft>
              <a:buClr>
                <a:srgbClr val="888888"/>
              </a:buClr>
              <a:buSzPts val="3400"/>
              <a:buFont typeface="Arial"/>
              <a:buNone/>
              <a:defRPr sz="3400" b="0" i="0" u="none" strike="noStrike" cap="none">
                <a:solidFill>
                  <a:srgbClr val="888888"/>
                </a:solidFill>
                <a:latin typeface="Calibri"/>
                <a:ea typeface="Calibri"/>
                <a:cs typeface="Calibri"/>
                <a:sym typeface="Calibri"/>
              </a:defRPr>
            </a:lvl4pPr>
            <a:lvl5pPr marL="2286000" marR="0" lvl="4" indent="-228600" algn="l" rtl="0">
              <a:spcBef>
                <a:spcPts val="700"/>
              </a:spcBef>
              <a:spcAft>
                <a:spcPts val="0"/>
              </a:spcAft>
              <a:buClr>
                <a:srgbClr val="888888"/>
              </a:buClr>
              <a:buSzPts val="3400"/>
              <a:buFont typeface="Arial"/>
              <a:buNone/>
              <a:defRPr sz="3400" b="0" i="0" u="none" strike="noStrike" cap="none">
                <a:solidFill>
                  <a:srgbClr val="888888"/>
                </a:solidFill>
                <a:latin typeface="Calibri"/>
                <a:ea typeface="Calibri"/>
                <a:cs typeface="Calibri"/>
                <a:sym typeface="Calibri"/>
              </a:defRPr>
            </a:lvl5pPr>
            <a:lvl6pPr marL="2743200" marR="0" lvl="5" indent="-228600" algn="l" rtl="0">
              <a:spcBef>
                <a:spcPts val="700"/>
              </a:spcBef>
              <a:spcAft>
                <a:spcPts val="0"/>
              </a:spcAft>
              <a:buClr>
                <a:srgbClr val="888888"/>
              </a:buClr>
              <a:buSzPts val="3400"/>
              <a:buFont typeface="Arial"/>
              <a:buNone/>
              <a:defRPr sz="3400" b="0" i="0" u="none" strike="noStrike" cap="none">
                <a:solidFill>
                  <a:srgbClr val="888888"/>
                </a:solidFill>
                <a:latin typeface="Calibri"/>
                <a:ea typeface="Calibri"/>
                <a:cs typeface="Calibri"/>
                <a:sym typeface="Calibri"/>
              </a:defRPr>
            </a:lvl6pPr>
            <a:lvl7pPr marL="3200400" marR="0" lvl="6" indent="-228600" algn="l" rtl="0">
              <a:spcBef>
                <a:spcPts val="700"/>
              </a:spcBef>
              <a:spcAft>
                <a:spcPts val="0"/>
              </a:spcAft>
              <a:buClr>
                <a:srgbClr val="888888"/>
              </a:buClr>
              <a:buSzPts val="3400"/>
              <a:buFont typeface="Arial"/>
              <a:buNone/>
              <a:defRPr sz="3400" b="0" i="0" u="none" strike="noStrike" cap="none">
                <a:solidFill>
                  <a:srgbClr val="888888"/>
                </a:solidFill>
                <a:latin typeface="Calibri"/>
                <a:ea typeface="Calibri"/>
                <a:cs typeface="Calibri"/>
                <a:sym typeface="Calibri"/>
              </a:defRPr>
            </a:lvl7pPr>
            <a:lvl8pPr marL="3657600" marR="0" lvl="7" indent="-228600" algn="l" rtl="0">
              <a:spcBef>
                <a:spcPts val="700"/>
              </a:spcBef>
              <a:spcAft>
                <a:spcPts val="0"/>
              </a:spcAft>
              <a:buClr>
                <a:srgbClr val="888888"/>
              </a:buClr>
              <a:buSzPts val="3400"/>
              <a:buFont typeface="Arial"/>
              <a:buNone/>
              <a:defRPr sz="3400" b="0" i="0" u="none" strike="noStrike" cap="none">
                <a:solidFill>
                  <a:srgbClr val="888888"/>
                </a:solidFill>
                <a:latin typeface="Calibri"/>
                <a:ea typeface="Calibri"/>
                <a:cs typeface="Calibri"/>
                <a:sym typeface="Calibri"/>
              </a:defRPr>
            </a:lvl8pPr>
            <a:lvl9pPr marL="4114800" marR="0" lvl="8" indent="-228600" algn="l" rtl="0">
              <a:spcBef>
                <a:spcPts val="700"/>
              </a:spcBef>
              <a:spcAft>
                <a:spcPts val="0"/>
              </a:spcAft>
              <a:buClr>
                <a:srgbClr val="888888"/>
              </a:buClr>
              <a:buSzPts val="3400"/>
              <a:buFont typeface="Arial"/>
              <a:buNone/>
              <a:defRPr sz="3400" b="0" i="0" u="none" strike="noStrike" cap="none">
                <a:solidFill>
                  <a:srgbClr val="888888"/>
                </a:solidFill>
                <a:latin typeface="Calibri"/>
                <a:ea typeface="Calibri"/>
                <a:cs typeface="Calibri"/>
                <a:sym typeface="Calibri"/>
              </a:defRPr>
            </a:lvl9pPr>
          </a:lstStyle>
          <a:p>
            <a:endParaRPr/>
          </a:p>
        </p:txBody>
      </p:sp>
      <p:sp>
        <p:nvSpPr>
          <p:cNvPr id="80" name="Google Shape;80;p18"/>
          <p:cNvSpPr txBox="1">
            <a:spLocks noGrp="1"/>
          </p:cNvSpPr>
          <p:nvPr>
            <p:ph type="dt" idx="10"/>
          </p:nvPr>
        </p:nvSpPr>
        <p:spPr>
          <a:xfrm>
            <a:off x="1219200" y="12712700"/>
            <a:ext cx="5689500" cy="730200"/>
          </a:xfrm>
          <a:prstGeom prst="rect">
            <a:avLst/>
          </a:prstGeom>
          <a:noFill/>
          <a:ln>
            <a:noFill/>
          </a:ln>
        </p:spPr>
        <p:txBody>
          <a:bodyPr spcFirstLastPara="1" wrap="square" lIns="223475" tIns="111700" rIns="223475" bIns="111700" anchor="ctr" anchorCtr="0">
            <a:noAutofit/>
          </a:bodyPr>
          <a:lstStyle>
            <a:lvl1pPr marR="0" lvl="0" algn="l" rtl="0">
              <a:spcBef>
                <a:spcPts val="0"/>
              </a:spcBef>
              <a:spcAft>
                <a:spcPts val="0"/>
              </a:spcAft>
              <a:buSzPts val="3400"/>
              <a:buNone/>
              <a:defRPr sz="2900">
                <a:solidFill>
                  <a:srgbClr val="888888"/>
                </a:solidFill>
                <a:latin typeface="Calibri"/>
                <a:ea typeface="Calibri"/>
                <a:cs typeface="Calibri"/>
                <a:sym typeface="Calibri"/>
              </a:defRPr>
            </a:lvl1pPr>
            <a:lvl2pPr marR="0" lvl="1" algn="l" rtl="0">
              <a:spcBef>
                <a:spcPts val="0"/>
              </a:spcBef>
              <a:spcAft>
                <a:spcPts val="0"/>
              </a:spcAft>
              <a:buSzPts val="3400"/>
              <a:buNone/>
              <a:defRPr sz="4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3400"/>
              <a:buNone/>
              <a:defRPr sz="4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3400"/>
              <a:buNone/>
              <a:defRPr sz="4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3400"/>
              <a:buNone/>
              <a:defRPr sz="4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3400"/>
              <a:buNone/>
              <a:defRPr sz="4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3400"/>
              <a:buNone/>
              <a:defRPr sz="4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3400"/>
              <a:buNone/>
              <a:defRPr sz="4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3400"/>
              <a:buNone/>
              <a:defRPr sz="4400" b="0" i="0" u="none" strike="noStrike" cap="none">
                <a:solidFill>
                  <a:schemeClr val="dk1"/>
                </a:solidFill>
                <a:latin typeface="Calibri"/>
                <a:ea typeface="Calibri"/>
                <a:cs typeface="Calibri"/>
                <a:sym typeface="Calibri"/>
              </a:defRPr>
            </a:lvl9pPr>
          </a:lstStyle>
          <a:p>
            <a:endParaRPr/>
          </a:p>
        </p:txBody>
      </p:sp>
      <p:sp>
        <p:nvSpPr>
          <p:cNvPr id="81" name="Google Shape;81;p18"/>
          <p:cNvSpPr txBox="1">
            <a:spLocks noGrp="1"/>
          </p:cNvSpPr>
          <p:nvPr>
            <p:ph type="ftr" idx="11"/>
          </p:nvPr>
        </p:nvSpPr>
        <p:spPr>
          <a:xfrm>
            <a:off x="8331200" y="12712700"/>
            <a:ext cx="7721700" cy="730200"/>
          </a:xfrm>
          <a:prstGeom prst="rect">
            <a:avLst/>
          </a:prstGeom>
          <a:noFill/>
          <a:ln>
            <a:noFill/>
          </a:ln>
        </p:spPr>
        <p:txBody>
          <a:bodyPr spcFirstLastPara="1" wrap="square" lIns="223475" tIns="111700" rIns="223475" bIns="111700" anchor="ctr" anchorCtr="0">
            <a:noAutofit/>
          </a:bodyPr>
          <a:lstStyle>
            <a:lvl1pPr marR="0" lvl="0" algn="ctr" rtl="0">
              <a:spcBef>
                <a:spcPts val="0"/>
              </a:spcBef>
              <a:spcAft>
                <a:spcPts val="0"/>
              </a:spcAft>
              <a:buSzPts val="3400"/>
              <a:buNone/>
              <a:defRPr sz="2900">
                <a:solidFill>
                  <a:srgbClr val="888888"/>
                </a:solidFill>
                <a:latin typeface="Calibri"/>
                <a:ea typeface="Calibri"/>
                <a:cs typeface="Calibri"/>
                <a:sym typeface="Calibri"/>
              </a:defRPr>
            </a:lvl1pPr>
            <a:lvl2pPr marR="0" lvl="1" algn="l" rtl="0">
              <a:spcBef>
                <a:spcPts val="0"/>
              </a:spcBef>
              <a:spcAft>
                <a:spcPts val="0"/>
              </a:spcAft>
              <a:buSzPts val="3400"/>
              <a:buNone/>
              <a:defRPr sz="4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3400"/>
              <a:buNone/>
              <a:defRPr sz="4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3400"/>
              <a:buNone/>
              <a:defRPr sz="4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3400"/>
              <a:buNone/>
              <a:defRPr sz="4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3400"/>
              <a:buNone/>
              <a:defRPr sz="4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3400"/>
              <a:buNone/>
              <a:defRPr sz="4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3400"/>
              <a:buNone/>
              <a:defRPr sz="4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3400"/>
              <a:buNone/>
              <a:defRPr sz="4400" b="0" i="0" u="none" strike="noStrike" cap="none">
                <a:solidFill>
                  <a:schemeClr val="dk1"/>
                </a:solidFill>
                <a:latin typeface="Calibri"/>
                <a:ea typeface="Calibri"/>
                <a:cs typeface="Calibri"/>
                <a:sym typeface="Calibri"/>
              </a:defRPr>
            </a:lvl9pPr>
          </a:lstStyle>
          <a:p>
            <a:endParaRPr/>
          </a:p>
        </p:txBody>
      </p:sp>
      <p:sp>
        <p:nvSpPr>
          <p:cNvPr id="82" name="Google Shape;82;p18"/>
          <p:cNvSpPr txBox="1">
            <a:spLocks noGrp="1"/>
          </p:cNvSpPr>
          <p:nvPr>
            <p:ph type="sldNum" idx="12"/>
          </p:nvPr>
        </p:nvSpPr>
        <p:spPr>
          <a:xfrm>
            <a:off x="17475200" y="12712700"/>
            <a:ext cx="5689500" cy="730200"/>
          </a:xfrm>
          <a:prstGeom prst="rect">
            <a:avLst/>
          </a:prstGeom>
          <a:noFill/>
          <a:ln>
            <a:noFill/>
          </a:ln>
        </p:spPr>
        <p:txBody>
          <a:bodyPr spcFirstLastPara="1" wrap="square" lIns="223475" tIns="111700" rIns="223475" bIns="111700" anchor="ctr" anchorCtr="0">
            <a:noAutofit/>
          </a:bodyPr>
          <a:lstStyle>
            <a:lvl1pPr marL="0" marR="0" lvl="0" indent="0" algn="r" rtl="0">
              <a:spcBef>
                <a:spcPts val="0"/>
              </a:spcBef>
              <a:buNone/>
              <a:defRPr sz="2900">
                <a:solidFill>
                  <a:srgbClr val="888888"/>
                </a:solidFill>
                <a:latin typeface="Calibri"/>
                <a:ea typeface="Calibri"/>
                <a:cs typeface="Calibri"/>
                <a:sym typeface="Calibri"/>
              </a:defRPr>
            </a:lvl1pPr>
            <a:lvl2pPr marL="0" marR="0" lvl="1" indent="0" algn="r" rtl="0">
              <a:spcBef>
                <a:spcPts val="0"/>
              </a:spcBef>
              <a:buNone/>
              <a:defRPr sz="2900">
                <a:solidFill>
                  <a:srgbClr val="888888"/>
                </a:solidFill>
                <a:latin typeface="Calibri"/>
                <a:ea typeface="Calibri"/>
                <a:cs typeface="Calibri"/>
                <a:sym typeface="Calibri"/>
              </a:defRPr>
            </a:lvl2pPr>
            <a:lvl3pPr marL="0" marR="0" lvl="2" indent="0" algn="r" rtl="0">
              <a:spcBef>
                <a:spcPts val="0"/>
              </a:spcBef>
              <a:buNone/>
              <a:defRPr sz="2900">
                <a:solidFill>
                  <a:srgbClr val="888888"/>
                </a:solidFill>
                <a:latin typeface="Calibri"/>
                <a:ea typeface="Calibri"/>
                <a:cs typeface="Calibri"/>
                <a:sym typeface="Calibri"/>
              </a:defRPr>
            </a:lvl3pPr>
            <a:lvl4pPr marL="0" marR="0" lvl="3" indent="0" algn="r" rtl="0">
              <a:spcBef>
                <a:spcPts val="0"/>
              </a:spcBef>
              <a:buNone/>
              <a:defRPr sz="2900">
                <a:solidFill>
                  <a:srgbClr val="888888"/>
                </a:solidFill>
                <a:latin typeface="Calibri"/>
                <a:ea typeface="Calibri"/>
                <a:cs typeface="Calibri"/>
                <a:sym typeface="Calibri"/>
              </a:defRPr>
            </a:lvl4pPr>
            <a:lvl5pPr marL="0" marR="0" lvl="4" indent="0" algn="r" rtl="0">
              <a:spcBef>
                <a:spcPts val="0"/>
              </a:spcBef>
              <a:buNone/>
              <a:defRPr sz="2900">
                <a:solidFill>
                  <a:srgbClr val="888888"/>
                </a:solidFill>
                <a:latin typeface="Calibri"/>
                <a:ea typeface="Calibri"/>
                <a:cs typeface="Calibri"/>
                <a:sym typeface="Calibri"/>
              </a:defRPr>
            </a:lvl5pPr>
            <a:lvl6pPr marL="0" marR="0" lvl="5" indent="0" algn="r" rtl="0">
              <a:spcBef>
                <a:spcPts val="0"/>
              </a:spcBef>
              <a:buNone/>
              <a:defRPr sz="2900">
                <a:solidFill>
                  <a:srgbClr val="888888"/>
                </a:solidFill>
                <a:latin typeface="Calibri"/>
                <a:ea typeface="Calibri"/>
                <a:cs typeface="Calibri"/>
                <a:sym typeface="Calibri"/>
              </a:defRPr>
            </a:lvl6pPr>
            <a:lvl7pPr marL="0" marR="0" lvl="6" indent="0" algn="r" rtl="0">
              <a:spcBef>
                <a:spcPts val="0"/>
              </a:spcBef>
              <a:buNone/>
              <a:defRPr sz="2900">
                <a:solidFill>
                  <a:srgbClr val="888888"/>
                </a:solidFill>
                <a:latin typeface="Calibri"/>
                <a:ea typeface="Calibri"/>
                <a:cs typeface="Calibri"/>
                <a:sym typeface="Calibri"/>
              </a:defRPr>
            </a:lvl7pPr>
            <a:lvl8pPr marL="0" marR="0" lvl="7" indent="0" algn="r" rtl="0">
              <a:spcBef>
                <a:spcPts val="0"/>
              </a:spcBef>
              <a:buNone/>
              <a:defRPr sz="2900">
                <a:solidFill>
                  <a:srgbClr val="888888"/>
                </a:solidFill>
                <a:latin typeface="Calibri"/>
                <a:ea typeface="Calibri"/>
                <a:cs typeface="Calibri"/>
                <a:sym typeface="Calibri"/>
              </a:defRPr>
            </a:lvl8pPr>
            <a:lvl9pPr marL="0" marR="0" lvl="8" indent="0" algn="r" rtl="0">
              <a:spcBef>
                <a:spcPts val="0"/>
              </a:spcBef>
              <a:buNone/>
              <a:defRPr sz="29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wee objecten" type="twoObj">
  <p:cSld name="TWO_OBJECTS">
    <p:spTree>
      <p:nvGrpSpPr>
        <p:cNvPr id="1" name="Shape 83"/>
        <p:cNvGrpSpPr/>
        <p:nvPr/>
      </p:nvGrpSpPr>
      <p:grpSpPr>
        <a:xfrm>
          <a:off x="0" y="0"/>
          <a:ext cx="0" cy="0"/>
          <a:chOff x="0" y="0"/>
          <a:chExt cx="0" cy="0"/>
        </a:xfrm>
      </p:grpSpPr>
      <p:sp>
        <p:nvSpPr>
          <p:cNvPr id="84" name="Google Shape;84;p19"/>
          <p:cNvSpPr txBox="1">
            <a:spLocks noGrp="1"/>
          </p:cNvSpPr>
          <p:nvPr>
            <p:ph type="title"/>
          </p:nvPr>
        </p:nvSpPr>
        <p:spPr>
          <a:xfrm>
            <a:off x="1219200" y="549276"/>
            <a:ext cx="21945600" cy="2286000"/>
          </a:xfrm>
          <a:prstGeom prst="rect">
            <a:avLst/>
          </a:prstGeom>
          <a:noFill/>
          <a:ln>
            <a:noFill/>
          </a:ln>
        </p:spPr>
        <p:txBody>
          <a:bodyPr spcFirstLastPara="1" wrap="square" lIns="223475" tIns="111700" rIns="223475" bIns="111700" anchor="ctr" anchorCtr="0">
            <a:noAutofit/>
          </a:bodyPr>
          <a:lstStyle>
            <a:lvl1pPr marR="0" lvl="0" algn="ctr" rtl="0">
              <a:spcBef>
                <a:spcPts val="0"/>
              </a:spcBef>
              <a:spcAft>
                <a:spcPts val="0"/>
              </a:spcAft>
              <a:buClr>
                <a:schemeClr val="dk1"/>
              </a:buClr>
              <a:buSzPts val="10800"/>
              <a:buFont typeface="Calibri"/>
              <a:buNone/>
              <a:defRPr sz="10800" b="0" i="0" u="none" strike="noStrike" cap="none">
                <a:solidFill>
                  <a:schemeClr val="dk1"/>
                </a:solidFill>
                <a:latin typeface="Calibri"/>
                <a:ea typeface="Calibri"/>
                <a:cs typeface="Calibri"/>
                <a:sym typeface="Calibri"/>
              </a:defRPr>
            </a:lvl1pPr>
            <a:lvl2pPr lvl="1" rtl="0">
              <a:spcBef>
                <a:spcPts val="0"/>
              </a:spcBef>
              <a:spcAft>
                <a:spcPts val="0"/>
              </a:spcAft>
              <a:buSzPts val="3400"/>
              <a:buNone/>
              <a:defRPr sz="4400"/>
            </a:lvl2pPr>
            <a:lvl3pPr lvl="2" rtl="0">
              <a:spcBef>
                <a:spcPts val="0"/>
              </a:spcBef>
              <a:spcAft>
                <a:spcPts val="0"/>
              </a:spcAft>
              <a:buSzPts val="3400"/>
              <a:buNone/>
              <a:defRPr sz="4400"/>
            </a:lvl3pPr>
            <a:lvl4pPr lvl="3" rtl="0">
              <a:spcBef>
                <a:spcPts val="0"/>
              </a:spcBef>
              <a:spcAft>
                <a:spcPts val="0"/>
              </a:spcAft>
              <a:buSzPts val="3400"/>
              <a:buNone/>
              <a:defRPr sz="4400"/>
            </a:lvl4pPr>
            <a:lvl5pPr lvl="4" rtl="0">
              <a:spcBef>
                <a:spcPts val="0"/>
              </a:spcBef>
              <a:spcAft>
                <a:spcPts val="0"/>
              </a:spcAft>
              <a:buSzPts val="3400"/>
              <a:buNone/>
              <a:defRPr sz="4400"/>
            </a:lvl5pPr>
            <a:lvl6pPr lvl="5" rtl="0">
              <a:spcBef>
                <a:spcPts val="0"/>
              </a:spcBef>
              <a:spcAft>
                <a:spcPts val="0"/>
              </a:spcAft>
              <a:buSzPts val="3400"/>
              <a:buNone/>
              <a:defRPr sz="4400"/>
            </a:lvl6pPr>
            <a:lvl7pPr lvl="6" rtl="0">
              <a:spcBef>
                <a:spcPts val="0"/>
              </a:spcBef>
              <a:spcAft>
                <a:spcPts val="0"/>
              </a:spcAft>
              <a:buSzPts val="3400"/>
              <a:buNone/>
              <a:defRPr sz="4400"/>
            </a:lvl7pPr>
            <a:lvl8pPr lvl="7" rtl="0">
              <a:spcBef>
                <a:spcPts val="0"/>
              </a:spcBef>
              <a:spcAft>
                <a:spcPts val="0"/>
              </a:spcAft>
              <a:buSzPts val="3400"/>
              <a:buNone/>
              <a:defRPr sz="4400"/>
            </a:lvl8pPr>
            <a:lvl9pPr lvl="8" rtl="0">
              <a:spcBef>
                <a:spcPts val="0"/>
              </a:spcBef>
              <a:spcAft>
                <a:spcPts val="0"/>
              </a:spcAft>
              <a:buSzPts val="3400"/>
              <a:buNone/>
              <a:defRPr sz="4400"/>
            </a:lvl9pPr>
          </a:lstStyle>
          <a:p>
            <a:endParaRPr/>
          </a:p>
        </p:txBody>
      </p:sp>
      <p:sp>
        <p:nvSpPr>
          <p:cNvPr id="85" name="Google Shape;85;p19"/>
          <p:cNvSpPr txBox="1">
            <a:spLocks noGrp="1"/>
          </p:cNvSpPr>
          <p:nvPr>
            <p:ph type="body" idx="1"/>
          </p:nvPr>
        </p:nvSpPr>
        <p:spPr>
          <a:xfrm>
            <a:off x="1219200" y="3200400"/>
            <a:ext cx="10769700" cy="9052200"/>
          </a:xfrm>
          <a:prstGeom prst="rect">
            <a:avLst/>
          </a:prstGeom>
          <a:noFill/>
          <a:ln>
            <a:noFill/>
          </a:ln>
        </p:spPr>
        <p:txBody>
          <a:bodyPr spcFirstLastPara="1" wrap="square" lIns="223475" tIns="111700" rIns="223475" bIns="111700" anchor="t" anchorCtr="0">
            <a:noAutofit/>
          </a:bodyPr>
          <a:lstStyle>
            <a:lvl1pPr marL="457200" marR="0" lvl="0" indent="-660400" algn="l" rtl="0">
              <a:spcBef>
                <a:spcPts val="1400"/>
              </a:spcBef>
              <a:spcAft>
                <a:spcPts val="0"/>
              </a:spcAft>
              <a:buClr>
                <a:schemeClr val="dk1"/>
              </a:buClr>
              <a:buSzPts val="6800"/>
              <a:buFont typeface="Arial"/>
              <a:buChar char="•"/>
              <a:defRPr sz="6800" b="0" i="0" u="none" strike="noStrike" cap="none">
                <a:solidFill>
                  <a:schemeClr val="dk1"/>
                </a:solidFill>
                <a:latin typeface="Calibri"/>
                <a:ea typeface="Calibri"/>
                <a:cs typeface="Calibri"/>
                <a:sym typeface="Calibri"/>
              </a:defRPr>
            </a:lvl1pPr>
            <a:lvl2pPr marL="914400" marR="0" lvl="1" indent="-603250" algn="l" rtl="0">
              <a:spcBef>
                <a:spcPts val="1200"/>
              </a:spcBef>
              <a:spcAft>
                <a:spcPts val="0"/>
              </a:spcAft>
              <a:buClr>
                <a:schemeClr val="dk1"/>
              </a:buClr>
              <a:buSzPts val="5900"/>
              <a:buFont typeface="Arial"/>
              <a:buChar char="–"/>
              <a:defRPr sz="5900" b="0" i="0" u="none" strike="noStrike" cap="none">
                <a:solidFill>
                  <a:schemeClr val="dk1"/>
                </a:solidFill>
                <a:latin typeface="Calibri"/>
                <a:ea typeface="Calibri"/>
                <a:cs typeface="Calibri"/>
                <a:sym typeface="Calibri"/>
              </a:defRPr>
            </a:lvl2pPr>
            <a:lvl3pPr marL="1371600" marR="0" lvl="2" indent="-539750" algn="l" rtl="0">
              <a:spcBef>
                <a:spcPts val="1000"/>
              </a:spcBef>
              <a:spcAft>
                <a:spcPts val="0"/>
              </a:spcAft>
              <a:buClr>
                <a:schemeClr val="dk1"/>
              </a:buClr>
              <a:buSzPts val="4900"/>
              <a:buFont typeface="Arial"/>
              <a:buChar char="•"/>
              <a:defRPr sz="4900" b="0" i="0" u="none" strike="noStrike" cap="none">
                <a:solidFill>
                  <a:schemeClr val="dk1"/>
                </a:solidFill>
                <a:latin typeface="Calibri"/>
                <a:ea typeface="Calibri"/>
                <a:cs typeface="Calibri"/>
                <a:sym typeface="Calibri"/>
              </a:defRPr>
            </a:lvl3pPr>
            <a:lvl4pPr marL="1828800" marR="0" lvl="3" indent="-508000" algn="l" rtl="0">
              <a:spcBef>
                <a:spcPts val="900"/>
              </a:spcBef>
              <a:spcAft>
                <a:spcPts val="0"/>
              </a:spcAft>
              <a:buClr>
                <a:schemeClr val="dk1"/>
              </a:buClr>
              <a:buSzPts val="4400"/>
              <a:buFont typeface="Arial"/>
              <a:buChar char="–"/>
              <a:defRPr sz="4400" b="0" i="0" u="none" strike="noStrike" cap="none">
                <a:solidFill>
                  <a:schemeClr val="dk1"/>
                </a:solidFill>
                <a:latin typeface="Calibri"/>
                <a:ea typeface="Calibri"/>
                <a:cs typeface="Calibri"/>
                <a:sym typeface="Calibri"/>
              </a:defRPr>
            </a:lvl4pPr>
            <a:lvl5pPr marL="2286000" marR="0" lvl="4" indent="-508000" algn="l" rtl="0">
              <a:spcBef>
                <a:spcPts val="900"/>
              </a:spcBef>
              <a:spcAft>
                <a:spcPts val="0"/>
              </a:spcAft>
              <a:buClr>
                <a:schemeClr val="dk1"/>
              </a:buClr>
              <a:buSzPts val="4400"/>
              <a:buFont typeface="Arial"/>
              <a:buChar char="»"/>
              <a:defRPr sz="4400" b="0" i="0" u="none" strike="noStrike" cap="none">
                <a:solidFill>
                  <a:schemeClr val="dk1"/>
                </a:solidFill>
                <a:latin typeface="Calibri"/>
                <a:ea typeface="Calibri"/>
                <a:cs typeface="Calibri"/>
                <a:sym typeface="Calibri"/>
              </a:defRPr>
            </a:lvl5pPr>
            <a:lvl6pPr marL="2743200" marR="0" lvl="5" indent="-508000" algn="l" rtl="0">
              <a:spcBef>
                <a:spcPts val="900"/>
              </a:spcBef>
              <a:spcAft>
                <a:spcPts val="0"/>
              </a:spcAft>
              <a:buClr>
                <a:schemeClr val="dk1"/>
              </a:buClr>
              <a:buSzPts val="4400"/>
              <a:buFont typeface="Arial"/>
              <a:buChar char="•"/>
              <a:defRPr sz="4400" b="0" i="0" u="none" strike="noStrike" cap="none">
                <a:solidFill>
                  <a:schemeClr val="dk1"/>
                </a:solidFill>
                <a:latin typeface="Calibri"/>
                <a:ea typeface="Calibri"/>
                <a:cs typeface="Calibri"/>
                <a:sym typeface="Calibri"/>
              </a:defRPr>
            </a:lvl6pPr>
            <a:lvl7pPr marL="3200400" marR="0" lvl="6" indent="-508000" algn="l" rtl="0">
              <a:spcBef>
                <a:spcPts val="900"/>
              </a:spcBef>
              <a:spcAft>
                <a:spcPts val="0"/>
              </a:spcAft>
              <a:buClr>
                <a:schemeClr val="dk1"/>
              </a:buClr>
              <a:buSzPts val="4400"/>
              <a:buFont typeface="Arial"/>
              <a:buChar char="•"/>
              <a:defRPr sz="4400" b="0" i="0" u="none" strike="noStrike" cap="none">
                <a:solidFill>
                  <a:schemeClr val="dk1"/>
                </a:solidFill>
                <a:latin typeface="Calibri"/>
                <a:ea typeface="Calibri"/>
                <a:cs typeface="Calibri"/>
                <a:sym typeface="Calibri"/>
              </a:defRPr>
            </a:lvl7pPr>
            <a:lvl8pPr marL="3657600" marR="0" lvl="7" indent="-508000" algn="l" rtl="0">
              <a:spcBef>
                <a:spcPts val="900"/>
              </a:spcBef>
              <a:spcAft>
                <a:spcPts val="0"/>
              </a:spcAft>
              <a:buClr>
                <a:schemeClr val="dk1"/>
              </a:buClr>
              <a:buSzPts val="4400"/>
              <a:buFont typeface="Arial"/>
              <a:buChar char="•"/>
              <a:defRPr sz="4400" b="0" i="0" u="none" strike="noStrike" cap="none">
                <a:solidFill>
                  <a:schemeClr val="dk1"/>
                </a:solidFill>
                <a:latin typeface="Calibri"/>
                <a:ea typeface="Calibri"/>
                <a:cs typeface="Calibri"/>
                <a:sym typeface="Calibri"/>
              </a:defRPr>
            </a:lvl8pPr>
            <a:lvl9pPr marL="4114800" marR="0" lvl="8" indent="-508000" algn="l" rtl="0">
              <a:spcBef>
                <a:spcPts val="900"/>
              </a:spcBef>
              <a:spcAft>
                <a:spcPts val="0"/>
              </a:spcAft>
              <a:buClr>
                <a:schemeClr val="dk1"/>
              </a:buClr>
              <a:buSzPts val="4400"/>
              <a:buFont typeface="Arial"/>
              <a:buChar char="•"/>
              <a:defRPr sz="4400" b="0" i="0" u="none" strike="noStrike" cap="none">
                <a:solidFill>
                  <a:schemeClr val="dk1"/>
                </a:solidFill>
                <a:latin typeface="Calibri"/>
                <a:ea typeface="Calibri"/>
                <a:cs typeface="Calibri"/>
                <a:sym typeface="Calibri"/>
              </a:defRPr>
            </a:lvl9pPr>
          </a:lstStyle>
          <a:p>
            <a:endParaRPr/>
          </a:p>
        </p:txBody>
      </p:sp>
      <p:sp>
        <p:nvSpPr>
          <p:cNvPr id="86" name="Google Shape;86;p19"/>
          <p:cNvSpPr txBox="1">
            <a:spLocks noGrp="1"/>
          </p:cNvSpPr>
          <p:nvPr>
            <p:ph type="body" idx="2"/>
          </p:nvPr>
        </p:nvSpPr>
        <p:spPr>
          <a:xfrm>
            <a:off x="12395200" y="3200400"/>
            <a:ext cx="10769700" cy="9052200"/>
          </a:xfrm>
          <a:prstGeom prst="rect">
            <a:avLst/>
          </a:prstGeom>
          <a:noFill/>
          <a:ln>
            <a:noFill/>
          </a:ln>
        </p:spPr>
        <p:txBody>
          <a:bodyPr spcFirstLastPara="1" wrap="square" lIns="223475" tIns="111700" rIns="223475" bIns="111700" anchor="t" anchorCtr="0">
            <a:noAutofit/>
          </a:bodyPr>
          <a:lstStyle>
            <a:lvl1pPr marL="457200" marR="0" lvl="0" indent="-660400" algn="l" rtl="0">
              <a:spcBef>
                <a:spcPts val="1400"/>
              </a:spcBef>
              <a:spcAft>
                <a:spcPts val="0"/>
              </a:spcAft>
              <a:buClr>
                <a:schemeClr val="dk1"/>
              </a:buClr>
              <a:buSzPts val="6800"/>
              <a:buFont typeface="Arial"/>
              <a:buChar char="•"/>
              <a:defRPr sz="6800" b="0" i="0" u="none" strike="noStrike" cap="none">
                <a:solidFill>
                  <a:schemeClr val="dk1"/>
                </a:solidFill>
                <a:latin typeface="Calibri"/>
                <a:ea typeface="Calibri"/>
                <a:cs typeface="Calibri"/>
                <a:sym typeface="Calibri"/>
              </a:defRPr>
            </a:lvl1pPr>
            <a:lvl2pPr marL="914400" marR="0" lvl="1" indent="-603250" algn="l" rtl="0">
              <a:spcBef>
                <a:spcPts val="1200"/>
              </a:spcBef>
              <a:spcAft>
                <a:spcPts val="0"/>
              </a:spcAft>
              <a:buClr>
                <a:schemeClr val="dk1"/>
              </a:buClr>
              <a:buSzPts val="5900"/>
              <a:buFont typeface="Arial"/>
              <a:buChar char="–"/>
              <a:defRPr sz="5900" b="0" i="0" u="none" strike="noStrike" cap="none">
                <a:solidFill>
                  <a:schemeClr val="dk1"/>
                </a:solidFill>
                <a:latin typeface="Calibri"/>
                <a:ea typeface="Calibri"/>
                <a:cs typeface="Calibri"/>
                <a:sym typeface="Calibri"/>
              </a:defRPr>
            </a:lvl2pPr>
            <a:lvl3pPr marL="1371600" marR="0" lvl="2" indent="-539750" algn="l" rtl="0">
              <a:spcBef>
                <a:spcPts val="1000"/>
              </a:spcBef>
              <a:spcAft>
                <a:spcPts val="0"/>
              </a:spcAft>
              <a:buClr>
                <a:schemeClr val="dk1"/>
              </a:buClr>
              <a:buSzPts val="4900"/>
              <a:buFont typeface="Arial"/>
              <a:buChar char="•"/>
              <a:defRPr sz="4900" b="0" i="0" u="none" strike="noStrike" cap="none">
                <a:solidFill>
                  <a:schemeClr val="dk1"/>
                </a:solidFill>
                <a:latin typeface="Calibri"/>
                <a:ea typeface="Calibri"/>
                <a:cs typeface="Calibri"/>
                <a:sym typeface="Calibri"/>
              </a:defRPr>
            </a:lvl3pPr>
            <a:lvl4pPr marL="1828800" marR="0" lvl="3" indent="-508000" algn="l" rtl="0">
              <a:spcBef>
                <a:spcPts val="900"/>
              </a:spcBef>
              <a:spcAft>
                <a:spcPts val="0"/>
              </a:spcAft>
              <a:buClr>
                <a:schemeClr val="dk1"/>
              </a:buClr>
              <a:buSzPts val="4400"/>
              <a:buFont typeface="Arial"/>
              <a:buChar char="–"/>
              <a:defRPr sz="4400" b="0" i="0" u="none" strike="noStrike" cap="none">
                <a:solidFill>
                  <a:schemeClr val="dk1"/>
                </a:solidFill>
                <a:latin typeface="Calibri"/>
                <a:ea typeface="Calibri"/>
                <a:cs typeface="Calibri"/>
                <a:sym typeface="Calibri"/>
              </a:defRPr>
            </a:lvl4pPr>
            <a:lvl5pPr marL="2286000" marR="0" lvl="4" indent="-508000" algn="l" rtl="0">
              <a:spcBef>
                <a:spcPts val="900"/>
              </a:spcBef>
              <a:spcAft>
                <a:spcPts val="0"/>
              </a:spcAft>
              <a:buClr>
                <a:schemeClr val="dk1"/>
              </a:buClr>
              <a:buSzPts val="4400"/>
              <a:buFont typeface="Arial"/>
              <a:buChar char="»"/>
              <a:defRPr sz="4400" b="0" i="0" u="none" strike="noStrike" cap="none">
                <a:solidFill>
                  <a:schemeClr val="dk1"/>
                </a:solidFill>
                <a:latin typeface="Calibri"/>
                <a:ea typeface="Calibri"/>
                <a:cs typeface="Calibri"/>
                <a:sym typeface="Calibri"/>
              </a:defRPr>
            </a:lvl5pPr>
            <a:lvl6pPr marL="2743200" marR="0" lvl="5" indent="-508000" algn="l" rtl="0">
              <a:spcBef>
                <a:spcPts val="900"/>
              </a:spcBef>
              <a:spcAft>
                <a:spcPts val="0"/>
              </a:spcAft>
              <a:buClr>
                <a:schemeClr val="dk1"/>
              </a:buClr>
              <a:buSzPts val="4400"/>
              <a:buFont typeface="Arial"/>
              <a:buChar char="•"/>
              <a:defRPr sz="4400" b="0" i="0" u="none" strike="noStrike" cap="none">
                <a:solidFill>
                  <a:schemeClr val="dk1"/>
                </a:solidFill>
                <a:latin typeface="Calibri"/>
                <a:ea typeface="Calibri"/>
                <a:cs typeface="Calibri"/>
                <a:sym typeface="Calibri"/>
              </a:defRPr>
            </a:lvl6pPr>
            <a:lvl7pPr marL="3200400" marR="0" lvl="6" indent="-508000" algn="l" rtl="0">
              <a:spcBef>
                <a:spcPts val="900"/>
              </a:spcBef>
              <a:spcAft>
                <a:spcPts val="0"/>
              </a:spcAft>
              <a:buClr>
                <a:schemeClr val="dk1"/>
              </a:buClr>
              <a:buSzPts val="4400"/>
              <a:buFont typeface="Arial"/>
              <a:buChar char="•"/>
              <a:defRPr sz="4400" b="0" i="0" u="none" strike="noStrike" cap="none">
                <a:solidFill>
                  <a:schemeClr val="dk1"/>
                </a:solidFill>
                <a:latin typeface="Calibri"/>
                <a:ea typeface="Calibri"/>
                <a:cs typeface="Calibri"/>
                <a:sym typeface="Calibri"/>
              </a:defRPr>
            </a:lvl7pPr>
            <a:lvl8pPr marL="3657600" marR="0" lvl="7" indent="-508000" algn="l" rtl="0">
              <a:spcBef>
                <a:spcPts val="900"/>
              </a:spcBef>
              <a:spcAft>
                <a:spcPts val="0"/>
              </a:spcAft>
              <a:buClr>
                <a:schemeClr val="dk1"/>
              </a:buClr>
              <a:buSzPts val="4400"/>
              <a:buFont typeface="Arial"/>
              <a:buChar char="•"/>
              <a:defRPr sz="4400" b="0" i="0" u="none" strike="noStrike" cap="none">
                <a:solidFill>
                  <a:schemeClr val="dk1"/>
                </a:solidFill>
                <a:latin typeface="Calibri"/>
                <a:ea typeface="Calibri"/>
                <a:cs typeface="Calibri"/>
                <a:sym typeface="Calibri"/>
              </a:defRPr>
            </a:lvl8pPr>
            <a:lvl9pPr marL="4114800" marR="0" lvl="8" indent="-508000" algn="l" rtl="0">
              <a:spcBef>
                <a:spcPts val="900"/>
              </a:spcBef>
              <a:spcAft>
                <a:spcPts val="0"/>
              </a:spcAft>
              <a:buClr>
                <a:schemeClr val="dk1"/>
              </a:buClr>
              <a:buSzPts val="4400"/>
              <a:buFont typeface="Arial"/>
              <a:buChar char="•"/>
              <a:defRPr sz="4400" b="0" i="0" u="none" strike="noStrike" cap="none">
                <a:solidFill>
                  <a:schemeClr val="dk1"/>
                </a:solidFill>
                <a:latin typeface="Calibri"/>
                <a:ea typeface="Calibri"/>
                <a:cs typeface="Calibri"/>
                <a:sym typeface="Calibri"/>
              </a:defRPr>
            </a:lvl9pPr>
          </a:lstStyle>
          <a:p>
            <a:endParaRPr/>
          </a:p>
        </p:txBody>
      </p:sp>
      <p:sp>
        <p:nvSpPr>
          <p:cNvPr id="87" name="Google Shape;87;p19"/>
          <p:cNvSpPr txBox="1">
            <a:spLocks noGrp="1"/>
          </p:cNvSpPr>
          <p:nvPr>
            <p:ph type="dt" idx="10"/>
          </p:nvPr>
        </p:nvSpPr>
        <p:spPr>
          <a:xfrm>
            <a:off x="1219200" y="12712700"/>
            <a:ext cx="5689500" cy="730200"/>
          </a:xfrm>
          <a:prstGeom prst="rect">
            <a:avLst/>
          </a:prstGeom>
          <a:noFill/>
          <a:ln>
            <a:noFill/>
          </a:ln>
        </p:spPr>
        <p:txBody>
          <a:bodyPr spcFirstLastPara="1" wrap="square" lIns="223475" tIns="111700" rIns="223475" bIns="111700" anchor="ctr" anchorCtr="0">
            <a:noAutofit/>
          </a:bodyPr>
          <a:lstStyle>
            <a:lvl1pPr marR="0" lvl="0" algn="l" rtl="0">
              <a:spcBef>
                <a:spcPts val="0"/>
              </a:spcBef>
              <a:spcAft>
                <a:spcPts val="0"/>
              </a:spcAft>
              <a:buSzPts val="3400"/>
              <a:buNone/>
              <a:defRPr sz="2900">
                <a:solidFill>
                  <a:srgbClr val="888888"/>
                </a:solidFill>
                <a:latin typeface="Calibri"/>
                <a:ea typeface="Calibri"/>
                <a:cs typeface="Calibri"/>
                <a:sym typeface="Calibri"/>
              </a:defRPr>
            </a:lvl1pPr>
            <a:lvl2pPr marR="0" lvl="1" algn="l" rtl="0">
              <a:spcBef>
                <a:spcPts val="0"/>
              </a:spcBef>
              <a:spcAft>
                <a:spcPts val="0"/>
              </a:spcAft>
              <a:buSzPts val="3400"/>
              <a:buNone/>
              <a:defRPr sz="4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3400"/>
              <a:buNone/>
              <a:defRPr sz="4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3400"/>
              <a:buNone/>
              <a:defRPr sz="4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3400"/>
              <a:buNone/>
              <a:defRPr sz="4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3400"/>
              <a:buNone/>
              <a:defRPr sz="4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3400"/>
              <a:buNone/>
              <a:defRPr sz="4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3400"/>
              <a:buNone/>
              <a:defRPr sz="4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3400"/>
              <a:buNone/>
              <a:defRPr sz="4400" b="0" i="0" u="none" strike="noStrike" cap="none">
                <a:solidFill>
                  <a:schemeClr val="dk1"/>
                </a:solidFill>
                <a:latin typeface="Calibri"/>
                <a:ea typeface="Calibri"/>
                <a:cs typeface="Calibri"/>
                <a:sym typeface="Calibri"/>
              </a:defRPr>
            </a:lvl9pPr>
          </a:lstStyle>
          <a:p>
            <a:endParaRPr/>
          </a:p>
        </p:txBody>
      </p:sp>
      <p:sp>
        <p:nvSpPr>
          <p:cNvPr id="88" name="Google Shape;88;p19"/>
          <p:cNvSpPr txBox="1">
            <a:spLocks noGrp="1"/>
          </p:cNvSpPr>
          <p:nvPr>
            <p:ph type="ftr" idx="11"/>
          </p:nvPr>
        </p:nvSpPr>
        <p:spPr>
          <a:xfrm>
            <a:off x="8331200" y="12712700"/>
            <a:ext cx="7721700" cy="730200"/>
          </a:xfrm>
          <a:prstGeom prst="rect">
            <a:avLst/>
          </a:prstGeom>
          <a:noFill/>
          <a:ln>
            <a:noFill/>
          </a:ln>
        </p:spPr>
        <p:txBody>
          <a:bodyPr spcFirstLastPara="1" wrap="square" lIns="223475" tIns="111700" rIns="223475" bIns="111700" anchor="ctr" anchorCtr="0">
            <a:noAutofit/>
          </a:bodyPr>
          <a:lstStyle>
            <a:lvl1pPr marR="0" lvl="0" algn="ctr" rtl="0">
              <a:spcBef>
                <a:spcPts val="0"/>
              </a:spcBef>
              <a:spcAft>
                <a:spcPts val="0"/>
              </a:spcAft>
              <a:buSzPts val="3400"/>
              <a:buNone/>
              <a:defRPr sz="2900">
                <a:solidFill>
                  <a:srgbClr val="888888"/>
                </a:solidFill>
                <a:latin typeface="Calibri"/>
                <a:ea typeface="Calibri"/>
                <a:cs typeface="Calibri"/>
                <a:sym typeface="Calibri"/>
              </a:defRPr>
            </a:lvl1pPr>
            <a:lvl2pPr marR="0" lvl="1" algn="l" rtl="0">
              <a:spcBef>
                <a:spcPts val="0"/>
              </a:spcBef>
              <a:spcAft>
                <a:spcPts val="0"/>
              </a:spcAft>
              <a:buSzPts val="3400"/>
              <a:buNone/>
              <a:defRPr sz="4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3400"/>
              <a:buNone/>
              <a:defRPr sz="4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3400"/>
              <a:buNone/>
              <a:defRPr sz="4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3400"/>
              <a:buNone/>
              <a:defRPr sz="4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3400"/>
              <a:buNone/>
              <a:defRPr sz="4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3400"/>
              <a:buNone/>
              <a:defRPr sz="4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3400"/>
              <a:buNone/>
              <a:defRPr sz="4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3400"/>
              <a:buNone/>
              <a:defRPr sz="4400" b="0" i="0" u="none" strike="noStrike" cap="none">
                <a:solidFill>
                  <a:schemeClr val="dk1"/>
                </a:solidFill>
                <a:latin typeface="Calibri"/>
                <a:ea typeface="Calibri"/>
                <a:cs typeface="Calibri"/>
                <a:sym typeface="Calibri"/>
              </a:defRPr>
            </a:lvl9pPr>
          </a:lstStyle>
          <a:p>
            <a:endParaRPr/>
          </a:p>
        </p:txBody>
      </p:sp>
      <p:sp>
        <p:nvSpPr>
          <p:cNvPr id="89" name="Google Shape;89;p19"/>
          <p:cNvSpPr txBox="1">
            <a:spLocks noGrp="1"/>
          </p:cNvSpPr>
          <p:nvPr>
            <p:ph type="sldNum" idx="12"/>
          </p:nvPr>
        </p:nvSpPr>
        <p:spPr>
          <a:xfrm>
            <a:off x="17475200" y="12712700"/>
            <a:ext cx="5689500" cy="730200"/>
          </a:xfrm>
          <a:prstGeom prst="rect">
            <a:avLst/>
          </a:prstGeom>
          <a:noFill/>
          <a:ln>
            <a:noFill/>
          </a:ln>
        </p:spPr>
        <p:txBody>
          <a:bodyPr spcFirstLastPara="1" wrap="square" lIns="223475" tIns="111700" rIns="223475" bIns="111700" anchor="ctr" anchorCtr="0">
            <a:noAutofit/>
          </a:bodyPr>
          <a:lstStyle>
            <a:lvl1pPr marL="0" marR="0" lvl="0" indent="0" algn="r" rtl="0">
              <a:spcBef>
                <a:spcPts val="0"/>
              </a:spcBef>
              <a:buNone/>
              <a:defRPr sz="2900">
                <a:solidFill>
                  <a:srgbClr val="888888"/>
                </a:solidFill>
                <a:latin typeface="Calibri"/>
                <a:ea typeface="Calibri"/>
                <a:cs typeface="Calibri"/>
                <a:sym typeface="Calibri"/>
              </a:defRPr>
            </a:lvl1pPr>
            <a:lvl2pPr marL="0" marR="0" lvl="1" indent="0" algn="r" rtl="0">
              <a:spcBef>
                <a:spcPts val="0"/>
              </a:spcBef>
              <a:buNone/>
              <a:defRPr sz="2900">
                <a:solidFill>
                  <a:srgbClr val="888888"/>
                </a:solidFill>
                <a:latin typeface="Calibri"/>
                <a:ea typeface="Calibri"/>
                <a:cs typeface="Calibri"/>
                <a:sym typeface="Calibri"/>
              </a:defRPr>
            </a:lvl2pPr>
            <a:lvl3pPr marL="0" marR="0" lvl="2" indent="0" algn="r" rtl="0">
              <a:spcBef>
                <a:spcPts val="0"/>
              </a:spcBef>
              <a:buNone/>
              <a:defRPr sz="2900">
                <a:solidFill>
                  <a:srgbClr val="888888"/>
                </a:solidFill>
                <a:latin typeface="Calibri"/>
                <a:ea typeface="Calibri"/>
                <a:cs typeface="Calibri"/>
                <a:sym typeface="Calibri"/>
              </a:defRPr>
            </a:lvl3pPr>
            <a:lvl4pPr marL="0" marR="0" lvl="3" indent="0" algn="r" rtl="0">
              <a:spcBef>
                <a:spcPts val="0"/>
              </a:spcBef>
              <a:buNone/>
              <a:defRPr sz="2900">
                <a:solidFill>
                  <a:srgbClr val="888888"/>
                </a:solidFill>
                <a:latin typeface="Calibri"/>
                <a:ea typeface="Calibri"/>
                <a:cs typeface="Calibri"/>
                <a:sym typeface="Calibri"/>
              </a:defRPr>
            </a:lvl4pPr>
            <a:lvl5pPr marL="0" marR="0" lvl="4" indent="0" algn="r" rtl="0">
              <a:spcBef>
                <a:spcPts val="0"/>
              </a:spcBef>
              <a:buNone/>
              <a:defRPr sz="2900">
                <a:solidFill>
                  <a:srgbClr val="888888"/>
                </a:solidFill>
                <a:latin typeface="Calibri"/>
                <a:ea typeface="Calibri"/>
                <a:cs typeface="Calibri"/>
                <a:sym typeface="Calibri"/>
              </a:defRPr>
            </a:lvl5pPr>
            <a:lvl6pPr marL="0" marR="0" lvl="5" indent="0" algn="r" rtl="0">
              <a:spcBef>
                <a:spcPts val="0"/>
              </a:spcBef>
              <a:buNone/>
              <a:defRPr sz="2900">
                <a:solidFill>
                  <a:srgbClr val="888888"/>
                </a:solidFill>
                <a:latin typeface="Calibri"/>
                <a:ea typeface="Calibri"/>
                <a:cs typeface="Calibri"/>
                <a:sym typeface="Calibri"/>
              </a:defRPr>
            </a:lvl6pPr>
            <a:lvl7pPr marL="0" marR="0" lvl="6" indent="0" algn="r" rtl="0">
              <a:spcBef>
                <a:spcPts val="0"/>
              </a:spcBef>
              <a:buNone/>
              <a:defRPr sz="2900">
                <a:solidFill>
                  <a:srgbClr val="888888"/>
                </a:solidFill>
                <a:latin typeface="Calibri"/>
                <a:ea typeface="Calibri"/>
                <a:cs typeface="Calibri"/>
                <a:sym typeface="Calibri"/>
              </a:defRPr>
            </a:lvl7pPr>
            <a:lvl8pPr marL="0" marR="0" lvl="7" indent="0" algn="r" rtl="0">
              <a:spcBef>
                <a:spcPts val="0"/>
              </a:spcBef>
              <a:buNone/>
              <a:defRPr sz="2900">
                <a:solidFill>
                  <a:srgbClr val="888888"/>
                </a:solidFill>
                <a:latin typeface="Calibri"/>
                <a:ea typeface="Calibri"/>
                <a:cs typeface="Calibri"/>
                <a:sym typeface="Calibri"/>
              </a:defRPr>
            </a:lvl8pPr>
            <a:lvl9pPr marL="0" marR="0" lvl="8" indent="0" algn="r" rtl="0">
              <a:spcBef>
                <a:spcPts val="0"/>
              </a:spcBef>
              <a:buNone/>
              <a:defRPr sz="29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Vergelijking" type="twoTxTwoObj">
  <p:cSld name="TWO_OBJECTS_WITH_TEXT">
    <p:spTree>
      <p:nvGrpSpPr>
        <p:cNvPr id="1" name="Shape 90"/>
        <p:cNvGrpSpPr/>
        <p:nvPr/>
      </p:nvGrpSpPr>
      <p:grpSpPr>
        <a:xfrm>
          <a:off x="0" y="0"/>
          <a:ext cx="0" cy="0"/>
          <a:chOff x="0" y="0"/>
          <a:chExt cx="0" cy="0"/>
        </a:xfrm>
      </p:grpSpPr>
      <p:sp>
        <p:nvSpPr>
          <p:cNvPr id="91" name="Google Shape;91;p20"/>
          <p:cNvSpPr txBox="1">
            <a:spLocks noGrp="1"/>
          </p:cNvSpPr>
          <p:nvPr>
            <p:ph type="title"/>
          </p:nvPr>
        </p:nvSpPr>
        <p:spPr>
          <a:xfrm>
            <a:off x="1219200" y="549276"/>
            <a:ext cx="21945600" cy="2286000"/>
          </a:xfrm>
          <a:prstGeom prst="rect">
            <a:avLst/>
          </a:prstGeom>
          <a:noFill/>
          <a:ln>
            <a:noFill/>
          </a:ln>
        </p:spPr>
        <p:txBody>
          <a:bodyPr spcFirstLastPara="1" wrap="square" lIns="223475" tIns="111700" rIns="223475" bIns="111700" anchor="ctr" anchorCtr="0">
            <a:noAutofit/>
          </a:bodyPr>
          <a:lstStyle>
            <a:lvl1pPr marR="0" lvl="0" algn="ctr" rtl="0">
              <a:spcBef>
                <a:spcPts val="0"/>
              </a:spcBef>
              <a:spcAft>
                <a:spcPts val="0"/>
              </a:spcAft>
              <a:buClr>
                <a:schemeClr val="dk1"/>
              </a:buClr>
              <a:buSzPts val="10800"/>
              <a:buFont typeface="Calibri"/>
              <a:buNone/>
              <a:defRPr sz="10800" b="0" i="0" u="none" strike="noStrike" cap="none">
                <a:solidFill>
                  <a:schemeClr val="dk1"/>
                </a:solidFill>
                <a:latin typeface="Calibri"/>
                <a:ea typeface="Calibri"/>
                <a:cs typeface="Calibri"/>
                <a:sym typeface="Calibri"/>
              </a:defRPr>
            </a:lvl1pPr>
            <a:lvl2pPr lvl="1" rtl="0">
              <a:spcBef>
                <a:spcPts val="0"/>
              </a:spcBef>
              <a:spcAft>
                <a:spcPts val="0"/>
              </a:spcAft>
              <a:buSzPts val="3400"/>
              <a:buNone/>
              <a:defRPr sz="4400"/>
            </a:lvl2pPr>
            <a:lvl3pPr lvl="2" rtl="0">
              <a:spcBef>
                <a:spcPts val="0"/>
              </a:spcBef>
              <a:spcAft>
                <a:spcPts val="0"/>
              </a:spcAft>
              <a:buSzPts val="3400"/>
              <a:buNone/>
              <a:defRPr sz="4400"/>
            </a:lvl3pPr>
            <a:lvl4pPr lvl="3" rtl="0">
              <a:spcBef>
                <a:spcPts val="0"/>
              </a:spcBef>
              <a:spcAft>
                <a:spcPts val="0"/>
              </a:spcAft>
              <a:buSzPts val="3400"/>
              <a:buNone/>
              <a:defRPr sz="4400"/>
            </a:lvl4pPr>
            <a:lvl5pPr lvl="4" rtl="0">
              <a:spcBef>
                <a:spcPts val="0"/>
              </a:spcBef>
              <a:spcAft>
                <a:spcPts val="0"/>
              </a:spcAft>
              <a:buSzPts val="3400"/>
              <a:buNone/>
              <a:defRPr sz="4400"/>
            </a:lvl5pPr>
            <a:lvl6pPr lvl="5" rtl="0">
              <a:spcBef>
                <a:spcPts val="0"/>
              </a:spcBef>
              <a:spcAft>
                <a:spcPts val="0"/>
              </a:spcAft>
              <a:buSzPts val="3400"/>
              <a:buNone/>
              <a:defRPr sz="4400"/>
            </a:lvl6pPr>
            <a:lvl7pPr lvl="6" rtl="0">
              <a:spcBef>
                <a:spcPts val="0"/>
              </a:spcBef>
              <a:spcAft>
                <a:spcPts val="0"/>
              </a:spcAft>
              <a:buSzPts val="3400"/>
              <a:buNone/>
              <a:defRPr sz="4400"/>
            </a:lvl7pPr>
            <a:lvl8pPr lvl="7" rtl="0">
              <a:spcBef>
                <a:spcPts val="0"/>
              </a:spcBef>
              <a:spcAft>
                <a:spcPts val="0"/>
              </a:spcAft>
              <a:buSzPts val="3400"/>
              <a:buNone/>
              <a:defRPr sz="4400"/>
            </a:lvl8pPr>
            <a:lvl9pPr lvl="8" rtl="0">
              <a:spcBef>
                <a:spcPts val="0"/>
              </a:spcBef>
              <a:spcAft>
                <a:spcPts val="0"/>
              </a:spcAft>
              <a:buSzPts val="3400"/>
              <a:buNone/>
              <a:defRPr sz="4400"/>
            </a:lvl9pPr>
          </a:lstStyle>
          <a:p>
            <a:endParaRPr/>
          </a:p>
        </p:txBody>
      </p:sp>
      <p:sp>
        <p:nvSpPr>
          <p:cNvPr id="92" name="Google Shape;92;p20"/>
          <p:cNvSpPr txBox="1">
            <a:spLocks noGrp="1"/>
          </p:cNvSpPr>
          <p:nvPr>
            <p:ph type="body" idx="1"/>
          </p:nvPr>
        </p:nvSpPr>
        <p:spPr>
          <a:xfrm>
            <a:off x="1219200" y="3070226"/>
            <a:ext cx="10773600" cy="1279800"/>
          </a:xfrm>
          <a:prstGeom prst="rect">
            <a:avLst/>
          </a:prstGeom>
          <a:noFill/>
          <a:ln>
            <a:noFill/>
          </a:ln>
        </p:spPr>
        <p:txBody>
          <a:bodyPr spcFirstLastPara="1" wrap="square" lIns="223475" tIns="111700" rIns="223475" bIns="111700" anchor="b" anchorCtr="0">
            <a:noAutofit/>
          </a:bodyPr>
          <a:lstStyle>
            <a:lvl1pPr marL="457200" marR="0" lvl="0" indent="-228600" algn="l" rtl="0">
              <a:spcBef>
                <a:spcPts val="1200"/>
              </a:spcBef>
              <a:spcAft>
                <a:spcPts val="0"/>
              </a:spcAft>
              <a:buClr>
                <a:schemeClr val="dk1"/>
              </a:buClr>
              <a:buSzPts val="5900"/>
              <a:buFont typeface="Arial"/>
              <a:buNone/>
              <a:defRPr sz="5900" b="1" i="0" u="none" strike="noStrike" cap="none">
                <a:solidFill>
                  <a:schemeClr val="dk1"/>
                </a:solidFill>
                <a:latin typeface="Calibri"/>
                <a:ea typeface="Calibri"/>
                <a:cs typeface="Calibri"/>
                <a:sym typeface="Calibri"/>
              </a:defRPr>
            </a:lvl1pPr>
            <a:lvl2pPr marL="914400" marR="0" lvl="1" indent="-228600" algn="l" rtl="0">
              <a:spcBef>
                <a:spcPts val="1000"/>
              </a:spcBef>
              <a:spcAft>
                <a:spcPts val="0"/>
              </a:spcAft>
              <a:buClr>
                <a:schemeClr val="dk1"/>
              </a:buClr>
              <a:buSzPts val="4900"/>
              <a:buFont typeface="Arial"/>
              <a:buNone/>
              <a:defRPr sz="4900" b="1" i="0" u="none" strike="noStrike" cap="none">
                <a:solidFill>
                  <a:schemeClr val="dk1"/>
                </a:solidFill>
                <a:latin typeface="Calibri"/>
                <a:ea typeface="Calibri"/>
                <a:cs typeface="Calibri"/>
                <a:sym typeface="Calibri"/>
              </a:defRPr>
            </a:lvl2pPr>
            <a:lvl3pPr marL="1371600" marR="0" lvl="2" indent="-228600" algn="l" rtl="0">
              <a:spcBef>
                <a:spcPts val="900"/>
              </a:spcBef>
              <a:spcAft>
                <a:spcPts val="0"/>
              </a:spcAft>
              <a:buClr>
                <a:schemeClr val="dk1"/>
              </a:buClr>
              <a:buSzPts val="4400"/>
              <a:buFont typeface="Arial"/>
              <a:buNone/>
              <a:defRPr sz="4400" b="1" i="0" u="none" strike="noStrike" cap="none">
                <a:solidFill>
                  <a:schemeClr val="dk1"/>
                </a:solidFill>
                <a:latin typeface="Calibri"/>
                <a:ea typeface="Calibri"/>
                <a:cs typeface="Calibri"/>
                <a:sym typeface="Calibri"/>
              </a:defRPr>
            </a:lvl3pPr>
            <a:lvl4pPr marL="1828800" marR="0" lvl="3" indent="-228600" algn="l" rtl="0">
              <a:spcBef>
                <a:spcPts val="800"/>
              </a:spcBef>
              <a:spcAft>
                <a:spcPts val="0"/>
              </a:spcAft>
              <a:buClr>
                <a:schemeClr val="dk1"/>
              </a:buClr>
              <a:buSzPts val="3900"/>
              <a:buFont typeface="Arial"/>
              <a:buNone/>
              <a:defRPr sz="3900" b="1" i="0" u="none" strike="noStrike" cap="none">
                <a:solidFill>
                  <a:schemeClr val="dk1"/>
                </a:solidFill>
                <a:latin typeface="Calibri"/>
                <a:ea typeface="Calibri"/>
                <a:cs typeface="Calibri"/>
                <a:sym typeface="Calibri"/>
              </a:defRPr>
            </a:lvl4pPr>
            <a:lvl5pPr marL="2286000" marR="0" lvl="4" indent="-228600" algn="l" rtl="0">
              <a:spcBef>
                <a:spcPts val="800"/>
              </a:spcBef>
              <a:spcAft>
                <a:spcPts val="0"/>
              </a:spcAft>
              <a:buClr>
                <a:schemeClr val="dk1"/>
              </a:buClr>
              <a:buSzPts val="3900"/>
              <a:buFont typeface="Arial"/>
              <a:buNone/>
              <a:defRPr sz="3900" b="1" i="0" u="none" strike="noStrike" cap="none">
                <a:solidFill>
                  <a:schemeClr val="dk1"/>
                </a:solidFill>
                <a:latin typeface="Calibri"/>
                <a:ea typeface="Calibri"/>
                <a:cs typeface="Calibri"/>
                <a:sym typeface="Calibri"/>
              </a:defRPr>
            </a:lvl5pPr>
            <a:lvl6pPr marL="2743200" marR="0" lvl="5" indent="-228600" algn="l" rtl="0">
              <a:spcBef>
                <a:spcPts val="800"/>
              </a:spcBef>
              <a:spcAft>
                <a:spcPts val="0"/>
              </a:spcAft>
              <a:buClr>
                <a:schemeClr val="dk1"/>
              </a:buClr>
              <a:buSzPts val="3900"/>
              <a:buFont typeface="Arial"/>
              <a:buNone/>
              <a:defRPr sz="3900" b="1" i="0" u="none" strike="noStrike" cap="none">
                <a:solidFill>
                  <a:schemeClr val="dk1"/>
                </a:solidFill>
                <a:latin typeface="Calibri"/>
                <a:ea typeface="Calibri"/>
                <a:cs typeface="Calibri"/>
                <a:sym typeface="Calibri"/>
              </a:defRPr>
            </a:lvl6pPr>
            <a:lvl7pPr marL="3200400" marR="0" lvl="6" indent="-228600" algn="l" rtl="0">
              <a:spcBef>
                <a:spcPts val="800"/>
              </a:spcBef>
              <a:spcAft>
                <a:spcPts val="0"/>
              </a:spcAft>
              <a:buClr>
                <a:schemeClr val="dk1"/>
              </a:buClr>
              <a:buSzPts val="3900"/>
              <a:buFont typeface="Arial"/>
              <a:buNone/>
              <a:defRPr sz="3900" b="1" i="0" u="none" strike="noStrike" cap="none">
                <a:solidFill>
                  <a:schemeClr val="dk1"/>
                </a:solidFill>
                <a:latin typeface="Calibri"/>
                <a:ea typeface="Calibri"/>
                <a:cs typeface="Calibri"/>
                <a:sym typeface="Calibri"/>
              </a:defRPr>
            </a:lvl7pPr>
            <a:lvl8pPr marL="3657600" marR="0" lvl="7" indent="-228600" algn="l" rtl="0">
              <a:spcBef>
                <a:spcPts val="800"/>
              </a:spcBef>
              <a:spcAft>
                <a:spcPts val="0"/>
              </a:spcAft>
              <a:buClr>
                <a:schemeClr val="dk1"/>
              </a:buClr>
              <a:buSzPts val="3900"/>
              <a:buFont typeface="Arial"/>
              <a:buNone/>
              <a:defRPr sz="3900" b="1" i="0" u="none" strike="noStrike" cap="none">
                <a:solidFill>
                  <a:schemeClr val="dk1"/>
                </a:solidFill>
                <a:latin typeface="Calibri"/>
                <a:ea typeface="Calibri"/>
                <a:cs typeface="Calibri"/>
                <a:sym typeface="Calibri"/>
              </a:defRPr>
            </a:lvl8pPr>
            <a:lvl9pPr marL="4114800" marR="0" lvl="8" indent="-228600" algn="l" rtl="0">
              <a:spcBef>
                <a:spcPts val="800"/>
              </a:spcBef>
              <a:spcAft>
                <a:spcPts val="0"/>
              </a:spcAft>
              <a:buClr>
                <a:schemeClr val="dk1"/>
              </a:buClr>
              <a:buSzPts val="3900"/>
              <a:buFont typeface="Arial"/>
              <a:buNone/>
              <a:defRPr sz="3900" b="1" i="0" u="none" strike="noStrike" cap="none">
                <a:solidFill>
                  <a:schemeClr val="dk1"/>
                </a:solidFill>
                <a:latin typeface="Calibri"/>
                <a:ea typeface="Calibri"/>
                <a:cs typeface="Calibri"/>
                <a:sym typeface="Calibri"/>
              </a:defRPr>
            </a:lvl9pPr>
          </a:lstStyle>
          <a:p>
            <a:endParaRPr/>
          </a:p>
        </p:txBody>
      </p:sp>
      <p:sp>
        <p:nvSpPr>
          <p:cNvPr id="93" name="Google Shape;93;p20"/>
          <p:cNvSpPr txBox="1">
            <a:spLocks noGrp="1"/>
          </p:cNvSpPr>
          <p:nvPr>
            <p:ph type="body" idx="2"/>
          </p:nvPr>
        </p:nvSpPr>
        <p:spPr>
          <a:xfrm>
            <a:off x="1219200" y="4349750"/>
            <a:ext cx="10773600" cy="7902600"/>
          </a:xfrm>
          <a:prstGeom prst="rect">
            <a:avLst/>
          </a:prstGeom>
          <a:noFill/>
          <a:ln>
            <a:noFill/>
          </a:ln>
        </p:spPr>
        <p:txBody>
          <a:bodyPr spcFirstLastPara="1" wrap="square" lIns="223475" tIns="111700" rIns="223475" bIns="111700" anchor="t" anchorCtr="0">
            <a:noAutofit/>
          </a:bodyPr>
          <a:lstStyle>
            <a:lvl1pPr marL="457200" marR="0" lvl="0" indent="-603250" algn="l" rtl="0">
              <a:spcBef>
                <a:spcPts val="1200"/>
              </a:spcBef>
              <a:spcAft>
                <a:spcPts val="0"/>
              </a:spcAft>
              <a:buClr>
                <a:schemeClr val="dk1"/>
              </a:buClr>
              <a:buSzPts val="5900"/>
              <a:buFont typeface="Arial"/>
              <a:buChar char="•"/>
              <a:defRPr sz="5900" b="0" i="0" u="none" strike="noStrike" cap="none">
                <a:solidFill>
                  <a:schemeClr val="dk1"/>
                </a:solidFill>
                <a:latin typeface="Calibri"/>
                <a:ea typeface="Calibri"/>
                <a:cs typeface="Calibri"/>
                <a:sym typeface="Calibri"/>
              </a:defRPr>
            </a:lvl1pPr>
            <a:lvl2pPr marL="914400" marR="0" lvl="1" indent="-539750" algn="l" rtl="0">
              <a:spcBef>
                <a:spcPts val="1000"/>
              </a:spcBef>
              <a:spcAft>
                <a:spcPts val="0"/>
              </a:spcAft>
              <a:buClr>
                <a:schemeClr val="dk1"/>
              </a:buClr>
              <a:buSzPts val="4900"/>
              <a:buFont typeface="Arial"/>
              <a:buChar char="–"/>
              <a:defRPr sz="4900" b="0" i="0" u="none" strike="noStrike" cap="none">
                <a:solidFill>
                  <a:schemeClr val="dk1"/>
                </a:solidFill>
                <a:latin typeface="Calibri"/>
                <a:ea typeface="Calibri"/>
                <a:cs typeface="Calibri"/>
                <a:sym typeface="Calibri"/>
              </a:defRPr>
            </a:lvl2pPr>
            <a:lvl3pPr marL="1371600" marR="0" lvl="2" indent="-508000" algn="l" rtl="0">
              <a:spcBef>
                <a:spcPts val="900"/>
              </a:spcBef>
              <a:spcAft>
                <a:spcPts val="0"/>
              </a:spcAft>
              <a:buClr>
                <a:schemeClr val="dk1"/>
              </a:buClr>
              <a:buSzPts val="4400"/>
              <a:buFont typeface="Arial"/>
              <a:buChar char="•"/>
              <a:defRPr sz="4400" b="0" i="0" u="none" strike="noStrike" cap="none">
                <a:solidFill>
                  <a:schemeClr val="dk1"/>
                </a:solidFill>
                <a:latin typeface="Calibri"/>
                <a:ea typeface="Calibri"/>
                <a:cs typeface="Calibri"/>
                <a:sym typeface="Calibri"/>
              </a:defRPr>
            </a:lvl3pPr>
            <a:lvl4pPr marL="1828800" marR="0" lvl="3" indent="-476250" algn="l" rtl="0">
              <a:spcBef>
                <a:spcPts val="800"/>
              </a:spcBef>
              <a:spcAft>
                <a:spcPts val="0"/>
              </a:spcAft>
              <a:buClr>
                <a:schemeClr val="dk1"/>
              </a:buClr>
              <a:buSzPts val="3900"/>
              <a:buFont typeface="Arial"/>
              <a:buChar char="–"/>
              <a:defRPr sz="3900" b="0" i="0" u="none" strike="noStrike" cap="none">
                <a:solidFill>
                  <a:schemeClr val="dk1"/>
                </a:solidFill>
                <a:latin typeface="Calibri"/>
                <a:ea typeface="Calibri"/>
                <a:cs typeface="Calibri"/>
                <a:sym typeface="Calibri"/>
              </a:defRPr>
            </a:lvl4pPr>
            <a:lvl5pPr marL="2286000" marR="0" lvl="4" indent="-476250" algn="l" rtl="0">
              <a:spcBef>
                <a:spcPts val="800"/>
              </a:spcBef>
              <a:spcAft>
                <a:spcPts val="0"/>
              </a:spcAft>
              <a:buClr>
                <a:schemeClr val="dk1"/>
              </a:buClr>
              <a:buSzPts val="3900"/>
              <a:buFont typeface="Arial"/>
              <a:buChar char="»"/>
              <a:defRPr sz="3900" b="0" i="0" u="none" strike="noStrike" cap="none">
                <a:solidFill>
                  <a:schemeClr val="dk1"/>
                </a:solidFill>
                <a:latin typeface="Calibri"/>
                <a:ea typeface="Calibri"/>
                <a:cs typeface="Calibri"/>
                <a:sym typeface="Calibri"/>
              </a:defRPr>
            </a:lvl5pPr>
            <a:lvl6pPr marL="2743200" marR="0" lvl="5" indent="-476250" algn="l" rtl="0">
              <a:spcBef>
                <a:spcPts val="800"/>
              </a:spcBef>
              <a:spcAft>
                <a:spcPts val="0"/>
              </a:spcAft>
              <a:buClr>
                <a:schemeClr val="dk1"/>
              </a:buClr>
              <a:buSzPts val="3900"/>
              <a:buFont typeface="Arial"/>
              <a:buChar char="•"/>
              <a:defRPr sz="3900" b="0" i="0" u="none" strike="noStrike" cap="none">
                <a:solidFill>
                  <a:schemeClr val="dk1"/>
                </a:solidFill>
                <a:latin typeface="Calibri"/>
                <a:ea typeface="Calibri"/>
                <a:cs typeface="Calibri"/>
                <a:sym typeface="Calibri"/>
              </a:defRPr>
            </a:lvl6pPr>
            <a:lvl7pPr marL="3200400" marR="0" lvl="6" indent="-476250" algn="l" rtl="0">
              <a:spcBef>
                <a:spcPts val="800"/>
              </a:spcBef>
              <a:spcAft>
                <a:spcPts val="0"/>
              </a:spcAft>
              <a:buClr>
                <a:schemeClr val="dk1"/>
              </a:buClr>
              <a:buSzPts val="3900"/>
              <a:buFont typeface="Arial"/>
              <a:buChar char="•"/>
              <a:defRPr sz="3900" b="0" i="0" u="none" strike="noStrike" cap="none">
                <a:solidFill>
                  <a:schemeClr val="dk1"/>
                </a:solidFill>
                <a:latin typeface="Calibri"/>
                <a:ea typeface="Calibri"/>
                <a:cs typeface="Calibri"/>
                <a:sym typeface="Calibri"/>
              </a:defRPr>
            </a:lvl7pPr>
            <a:lvl8pPr marL="3657600" marR="0" lvl="7" indent="-476250" algn="l" rtl="0">
              <a:spcBef>
                <a:spcPts val="800"/>
              </a:spcBef>
              <a:spcAft>
                <a:spcPts val="0"/>
              </a:spcAft>
              <a:buClr>
                <a:schemeClr val="dk1"/>
              </a:buClr>
              <a:buSzPts val="3900"/>
              <a:buFont typeface="Arial"/>
              <a:buChar char="•"/>
              <a:defRPr sz="3900" b="0" i="0" u="none" strike="noStrike" cap="none">
                <a:solidFill>
                  <a:schemeClr val="dk1"/>
                </a:solidFill>
                <a:latin typeface="Calibri"/>
                <a:ea typeface="Calibri"/>
                <a:cs typeface="Calibri"/>
                <a:sym typeface="Calibri"/>
              </a:defRPr>
            </a:lvl8pPr>
            <a:lvl9pPr marL="4114800" marR="0" lvl="8" indent="-476250" algn="l" rtl="0">
              <a:spcBef>
                <a:spcPts val="800"/>
              </a:spcBef>
              <a:spcAft>
                <a:spcPts val="0"/>
              </a:spcAft>
              <a:buClr>
                <a:schemeClr val="dk1"/>
              </a:buClr>
              <a:buSzPts val="3900"/>
              <a:buFont typeface="Arial"/>
              <a:buChar char="•"/>
              <a:defRPr sz="3900" b="0" i="0" u="none" strike="noStrike" cap="none">
                <a:solidFill>
                  <a:schemeClr val="dk1"/>
                </a:solidFill>
                <a:latin typeface="Calibri"/>
                <a:ea typeface="Calibri"/>
                <a:cs typeface="Calibri"/>
                <a:sym typeface="Calibri"/>
              </a:defRPr>
            </a:lvl9pPr>
          </a:lstStyle>
          <a:p>
            <a:endParaRPr/>
          </a:p>
        </p:txBody>
      </p:sp>
      <p:sp>
        <p:nvSpPr>
          <p:cNvPr id="94" name="Google Shape;94;p20"/>
          <p:cNvSpPr txBox="1">
            <a:spLocks noGrp="1"/>
          </p:cNvSpPr>
          <p:nvPr>
            <p:ph type="body" idx="3"/>
          </p:nvPr>
        </p:nvSpPr>
        <p:spPr>
          <a:xfrm>
            <a:off x="12386733" y="3070226"/>
            <a:ext cx="10778400" cy="1279800"/>
          </a:xfrm>
          <a:prstGeom prst="rect">
            <a:avLst/>
          </a:prstGeom>
          <a:noFill/>
          <a:ln>
            <a:noFill/>
          </a:ln>
        </p:spPr>
        <p:txBody>
          <a:bodyPr spcFirstLastPara="1" wrap="square" lIns="223475" tIns="111700" rIns="223475" bIns="111700" anchor="b" anchorCtr="0">
            <a:noAutofit/>
          </a:bodyPr>
          <a:lstStyle>
            <a:lvl1pPr marL="457200" marR="0" lvl="0" indent="-228600" algn="l" rtl="0">
              <a:spcBef>
                <a:spcPts val="1200"/>
              </a:spcBef>
              <a:spcAft>
                <a:spcPts val="0"/>
              </a:spcAft>
              <a:buClr>
                <a:schemeClr val="dk1"/>
              </a:buClr>
              <a:buSzPts val="5900"/>
              <a:buFont typeface="Arial"/>
              <a:buNone/>
              <a:defRPr sz="5900" b="1" i="0" u="none" strike="noStrike" cap="none">
                <a:solidFill>
                  <a:schemeClr val="dk1"/>
                </a:solidFill>
                <a:latin typeface="Calibri"/>
                <a:ea typeface="Calibri"/>
                <a:cs typeface="Calibri"/>
                <a:sym typeface="Calibri"/>
              </a:defRPr>
            </a:lvl1pPr>
            <a:lvl2pPr marL="914400" marR="0" lvl="1" indent="-228600" algn="l" rtl="0">
              <a:spcBef>
                <a:spcPts val="1000"/>
              </a:spcBef>
              <a:spcAft>
                <a:spcPts val="0"/>
              </a:spcAft>
              <a:buClr>
                <a:schemeClr val="dk1"/>
              </a:buClr>
              <a:buSzPts val="4900"/>
              <a:buFont typeface="Arial"/>
              <a:buNone/>
              <a:defRPr sz="4900" b="1" i="0" u="none" strike="noStrike" cap="none">
                <a:solidFill>
                  <a:schemeClr val="dk1"/>
                </a:solidFill>
                <a:latin typeface="Calibri"/>
                <a:ea typeface="Calibri"/>
                <a:cs typeface="Calibri"/>
                <a:sym typeface="Calibri"/>
              </a:defRPr>
            </a:lvl2pPr>
            <a:lvl3pPr marL="1371600" marR="0" lvl="2" indent="-228600" algn="l" rtl="0">
              <a:spcBef>
                <a:spcPts val="900"/>
              </a:spcBef>
              <a:spcAft>
                <a:spcPts val="0"/>
              </a:spcAft>
              <a:buClr>
                <a:schemeClr val="dk1"/>
              </a:buClr>
              <a:buSzPts val="4400"/>
              <a:buFont typeface="Arial"/>
              <a:buNone/>
              <a:defRPr sz="4400" b="1" i="0" u="none" strike="noStrike" cap="none">
                <a:solidFill>
                  <a:schemeClr val="dk1"/>
                </a:solidFill>
                <a:latin typeface="Calibri"/>
                <a:ea typeface="Calibri"/>
                <a:cs typeface="Calibri"/>
                <a:sym typeface="Calibri"/>
              </a:defRPr>
            </a:lvl3pPr>
            <a:lvl4pPr marL="1828800" marR="0" lvl="3" indent="-228600" algn="l" rtl="0">
              <a:spcBef>
                <a:spcPts val="800"/>
              </a:spcBef>
              <a:spcAft>
                <a:spcPts val="0"/>
              </a:spcAft>
              <a:buClr>
                <a:schemeClr val="dk1"/>
              </a:buClr>
              <a:buSzPts val="3900"/>
              <a:buFont typeface="Arial"/>
              <a:buNone/>
              <a:defRPr sz="3900" b="1" i="0" u="none" strike="noStrike" cap="none">
                <a:solidFill>
                  <a:schemeClr val="dk1"/>
                </a:solidFill>
                <a:latin typeface="Calibri"/>
                <a:ea typeface="Calibri"/>
                <a:cs typeface="Calibri"/>
                <a:sym typeface="Calibri"/>
              </a:defRPr>
            </a:lvl4pPr>
            <a:lvl5pPr marL="2286000" marR="0" lvl="4" indent="-228600" algn="l" rtl="0">
              <a:spcBef>
                <a:spcPts val="800"/>
              </a:spcBef>
              <a:spcAft>
                <a:spcPts val="0"/>
              </a:spcAft>
              <a:buClr>
                <a:schemeClr val="dk1"/>
              </a:buClr>
              <a:buSzPts val="3900"/>
              <a:buFont typeface="Arial"/>
              <a:buNone/>
              <a:defRPr sz="3900" b="1" i="0" u="none" strike="noStrike" cap="none">
                <a:solidFill>
                  <a:schemeClr val="dk1"/>
                </a:solidFill>
                <a:latin typeface="Calibri"/>
                <a:ea typeface="Calibri"/>
                <a:cs typeface="Calibri"/>
                <a:sym typeface="Calibri"/>
              </a:defRPr>
            </a:lvl5pPr>
            <a:lvl6pPr marL="2743200" marR="0" lvl="5" indent="-228600" algn="l" rtl="0">
              <a:spcBef>
                <a:spcPts val="800"/>
              </a:spcBef>
              <a:spcAft>
                <a:spcPts val="0"/>
              </a:spcAft>
              <a:buClr>
                <a:schemeClr val="dk1"/>
              </a:buClr>
              <a:buSzPts val="3900"/>
              <a:buFont typeface="Arial"/>
              <a:buNone/>
              <a:defRPr sz="3900" b="1" i="0" u="none" strike="noStrike" cap="none">
                <a:solidFill>
                  <a:schemeClr val="dk1"/>
                </a:solidFill>
                <a:latin typeface="Calibri"/>
                <a:ea typeface="Calibri"/>
                <a:cs typeface="Calibri"/>
                <a:sym typeface="Calibri"/>
              </a:defRPr>
            </a:lvl6pPr>
            <a:lvl7pPr marL="3200400" marR="0" lvl="6" indent="-228600" algn="l" rtl="0">
              <a:spcBef>
                <a:spcPts val="800"/>
              </a:spcBef>
              <a:spcAft>
                <a:spcPts val="0"/>
              </a:spcAft>
              <a:buClr>
                <a:schemeClr val="dk1"/>
              </a:buClr>
              <a:buSzPts val="3900"/>
              <a:buFont typeface="Arial"/>
              <a:buNone/>
              <a:defRPr sz="3900" b="1" i="0" u="none" strike="noStrike" cap="none">
                <a:solidFill>
                  <a:schemeClr val="dk1"/>
                </a:solidFill>
                <a:latin typeface="Calibri"/>
                <a:ea typeface="Calibri"/>
                <a:cs typeface="Calibri"/>
                <a:sym typeface="Calibri"/>
              </a:defRPr>
            </a:lvl7pPr>
            <a:lvl8pPr marL="3657600" marR="0" lvl="7" indent="-228600" algn="l" rtl="0">
              <a:spcBef>
                <a:spcPts val="800"/>
              </a:spcBef>
              <a:spcAft>
                <a:spcPts val="0"/>
              </a:spcAft>
              <a:buClr>
                <a:schemeClr val="dk1"/>
              </a:buClr>
              <a:buSzPts val="3900"/>
              <a:buFont typeface="Arial"/>
              <a:buNone/>
              <a:defRPr sz="3900" b="1" i="0" u="none" strike="noStrike" cap="none">
                <a:solidFill>
                  <a:schemeClr val="dk1"/>
                </a:solidFill>
                <a:latin typeface="Calibri"/>
                <a:ea typeface="Calibri"/>
                <a:cs typeface="Calibri"/>
                <a:sym typeface="Calibri"/>
              </a:defRPr>
            </a:lvl8pPr>
            <a:lvl9pPr marL="4114800" marR="0" lvl="8" indent="-228600" algn="l" rtl="0">
              <a:spcBef>
                <a:spcPts val="800"/>
              </a:spcBef>
              <a:spcAft>
                <a:spcPts val="0"/>
              </a:spcAft>
              <a:buClr>
                <a:schemeClr val="dk1"/>
              </a:buClr>
              <a:buSzPts val="3900"/>
              <a:buFont typeface="Arial"/>
              <a:buNone/>
              <a:defRPr sz="3900" b="1" i="0" u="none" strike="noStrike" cap="none">
                <a:solidFill>
                  <a:schemeClr val="dk1"/>
                </a:solidFill>
                <a:latin typeface="Calibri"/>
                <a:ea typeface="Calibri"/>
                <a:cs typeface="Calibri"/>
                <a:sym typeface="Calibri"/>
              </a:defRPr>
            </a:lvl9pPr>
          </a:lstStyle>
          <a:p>
            <a:endParaRPr/>
          </a:p>
        </p:txBody>
      </p:sp>
      <p:sp>
        <p:nvSpPr>
          <p:cNvPr id="95" name="Google Shape;95;p20"/>
          <p:cNvSpPr txBox="1">
            <a:spLocks noGrp="1"/>
          </p:cNvSpPr>
          <p:nvPr>
            <p:ph type="body" idx="4"/>
          </p:nvPr>
        </p:nvSpPr>
        <p:spPr>
          <a:xfrm>
            <a:off x="12386733" y="4349750"/>
            <a:ext cx="10778400" cy="7902600"/>
          </a:xfrm>
          <a:prstGeom prst="rect">
            <a:avLst/>
          </a:prstGeom>
          <a:noFill/>
          <a:ln>
            <a:noFill/>
          </a:ln>
        </p:spPr>
        <p:txBody>
          <a:bodyPr spcFirstLastPara="1" wrap="square" lIns="223475" tIns="111700" rIns="223475" bIns="111700" anchor="t" anchorCtr="0">
            <a:noAutofit/>
          </a:bodyPr>
          <a:lstStyle>
            <a:lvl1pPr marL="457200" marR="0" lvl="0" indent="-603250" algn="l" rtl="0">
              <a:spcBef>
                <a:spcPts val="1200"/>
              </a:spcBef>
              <a:spcAft>
                <a:spcPts val="0"/>
              </a:spcAft>
              <a:buClr>
                <a:schemeClr val="dk1"/>
              </a:buClr>
              <a:buSzPts val="5900"/>
              <a:buFont typeface="Arial"/>
              <a:buChar char="•"/>
              <a:defRPr sz="5900" b="0" i="0" u="none" strike="noStrike" cap="none">
                <a:solidFill>
                  <a:schemeClr val="dk1"/>
                </a:solidFill>
                <a:latin typeface="Calibri"/>
                <a:ea typeface="Calibri"/>
                <a:cs typeface="Calibri"/>
                <a:sym typeface="Calibri"/>
              </a:defRPr>
            </a:lvl1pPr>
            <a:lvl2pPr marL="914400" marR="0" lvl="1" indent="-539750" algn="l" rtl="0">
              <a:spcBef>
                <a:spcPts val="1000"/>
              </a:spcBef>
              <a:spcAft>
                <a:spcPts val="0"/>
              </a:spcAft>
              <a:buClr>
                <a:schemeClr val="dk1"/>
              </a:buClr>
              <a:buSzPts val="4900"/>
              <a:buFont typeface="Arial"/>
              <a:buChar char="–"/>
              <a:defRPr sz="4900" b="0" i="0" u="none" strike="noStrike" cap="none">
                <a:solidFill>
                  <a:schemeClr val="dk1"/>
                </a:solidFill>
                <a:latin typeface="Calibri"/>
                <a:ea typeface="Calibri"/>
                <a:cs typeface="Calibri"/>
                <a:sym typeface="Calibri"/>
              </a:defRPr>
            </a:lvl2pPr>
            <a:lvl3pPr marL="1371600" marR="0" lvl="2" indent="-508000" algn="l" rtl="0">
              <a:spcBef>
                <a:spcPts val="900"/>
              </a:spcBef>
              <a:spcAft>
                <a:spcPts val="0"/>
              </a:spcAft>
              <a:buClr>
                <a:schemeClr val="dk1"/>
              </a:buClr>
              <a:buSzPts val="4400"/>
              <a:buFont typeface="Arial"/>
              <a:buChar char="•"/>
              <a:defRPr sz="4400" b="0" i="0" u="none" strike="noStrike" cap="none">
                <a:solidFill>
                  <a:schemeClr val="dk1"/>
                </a:solidFill>
                <a:latin typeface="Calibri"/>
                <a:ea typeface="Calibri"/>
                <a:cs typeface="Calibri"/>
                <a:sym typeface="Calibri"/>
              </a:defRPr>
            </a:lvl3pPr>
            <a:lvl4pPr marL="1828800" marR="0" lvl="3" indent="-476250" algn="l" rtl="0">
              <a:spcBef>
                <a:spcPts val="800"/>
              </a:spcBef>
              <a:spcAft>
                <a:spcPts val="0"/>
              </a:spcAft>
              <a:buClr>
                <a:schemeClr val="dk1"/>
              </a:buClr>
              <a:buSzPts val="3900"/>
              <a:buFont typeface="Arial"/>
              <a:buChar char="–"/>
              <a:defRPr sz="3900" b="0" i="0" u="none" strike="noStrike" cap="none">
                <a:solidFill>
                  <a:schemeClr val="dk1"/>
                </a:solidFill>
                <a:latin typeface="Calibri"/>
                <a:ea typeface="Calibri"/>
                <a:cs typeface="Calibri"/>
                <a:sym typeface="Calibri"/>
              </a:defRPr>
            </a:lvl4pPr>
            <a:lvl5pPr marL="2286000" marR="0" lvl="4" indent="-476250" algn="l" rtl="0">
              <a:spcBef>
                <a:spcPts val="800"/>
              </a:spcBef>
              <a:spcAft>
                <a:spcPts val="0"/>
              </a:spcAft>
              <a:buClr>
                <a:schemeClr val="dk1"/>
              </a:buClr>
              <a:buSzPts val="3900"/>
              <a:buFont typeface="Arial"/>
              <a:buChar char="»"/>
              <a:defRPr sz="3900" b="0" i="0" u="none" strike="noStrike" cap="none">
                <a:solidFill>
                  <a:schemeClr val="dk1"/>
                </a:solidFill>
                <a:latin typeface="Calibri"/>
                <a:ea typeface="Calibri"/>
                <a:cs typeface="Calibri"/>
                <a:sym typeface="Calibri"/>
              </a:defRPr>
            </a:lvl5pPr>
            <a:lvl6pPr marL="2743200" marR="0" lvl="5" indent="-476250" algn="l" rtl="0">
              <a:spcBef>
                <a:spcPts val="800"/>
              </a:spcBef>
              <a:spcAft>
                <a:spcPts val="0"/>
              </a:spcAft>
              <a:buClr>
                <a:schemeClr val="dk1"/>
              </a:buClr>
              <a:buSzPts val="3900"/>
              <a:buFont typeface="Arial"/>
              <a:buChar char="•"/>
              <a:defRPr sz="3900" b="0" i="0" u="none" strike="noStrike" cap="none">
                <a:solidFill>
                  <a:schemeClr val="dk1"/>
                </a:solidFill>
                <a:latin typeface="Calibri"/>
                <a:ea typeface="Calibri"/>
                <a:cs typeface="Calibri"/>
                <a:sym typeface="Calibri"/>
              </a:defRPr>
            </a:lvl6pPr>
            <a:lvl7pPr marL="3200400" marR="0" lvl="6" indent="-476250" algn="l" rtl="0">
              <a:spcBef>
                <a:spcPts val="800"/>
              </a:spcBef>
              <a:spcAft>
                <a:spcPts val="0"/>
              </a:spcAft>
              <a:buClr>
                <a:schemeClr val="dk1"/>
              </a:buClr>
              <a:buSzPts val="3900"/>
              <a:buFont typeface="Arial"/>
              <a:buChar char="•"/>
              <a:defRPr sz="3900" b="0" i="0" u="none" strike="noStrike" cap="none">
                <a:solidFill>
                  <a:schemeClr val="dk1"/>
                </a:solidFill>
                <a:latin typeface="Calibri"/>
                <a:ea typeface="Calibri"/>
                <a:cs typeface="Calibri"/>
                <a:sym typeface="Calibri"/>
              </a:defRPr>
            </a:lvl7pPr>
            <a:lvl8pPr marL="3657600" marR="0" lvl="7" indent="-476250" algn="l" rtl="0">
              <a:spcBef>
                <a:spcPts val="800"/>
              </a:spcBef>
              <a:spcAft>
                <a:spcPts val="0"/>
              </a:spcAft>
              <a:buClr>
                <a:schemeClr val="dk1"/>
              </a:buClr>
              <a:buSzPts val="3900"/>
              <a:buFont typeface="Arial"/>
              <a:buChar char="•"/>
              <a:defRPr sz="3900" b="0" i="0" u="none" strike="noStrike" cap="none">
                <a:solidFill>
                  <a:schemeClr val="dk1"/>
                </a:solidFill>
                <a:latin typeface="Calibri"/>
                <a:ea typeface="Calibri"/>
                <a:cs typeface="Calibri"/>
                <a:sym typeface="Calibri"/>
              </a:defRPr>
            </a:lvl8pPr>
            <a:lvl9pPr marL="4114800" marR="0" lvl="8" indent="-476250" algn="l" rtl="0">
              <a:spcBef>
                <a:spcPts val="800"/>
              </a:spcBef>
              <a:spcAft>
                <a:spcPts val="0"/>
              </a:spcAft>
              <a:buClr>
                <a:schemeClr val="dk1"/>
              </a:buClr>
              <a:buSzPts val="3900"/>
              <a:buFont typeface="Arial"/>
              <a:buChar char="•"/>
              <a:defRPr sz="3900" b="0" i="0" u="none" strike="noStrike" cap="none">
                <a:solidFill>
                  <a:schemeClr val="dk1"/>
                </a:solidFill>
                <a:latin typeface="Calibri"/>
                <a:ea typeface="Calibri"/>
                <a:cs typeface="Calibri"/>
                <a:sym typeface="Calibri"/>
              </a:defRPr>
            </a:lvl9pPr>
          </a:lstStyle>
          <a:p>
            <a:endParaRPr/>
          </a:p>
        </p:txBody>
      </p:sp>
      <p:sp>
        <p:nvSpPr>
          <p:cNvPr id="96" name="Google Shape;96;p20"/>
          <p:cNvSpPr txBox="1">
            <a:spLocks noGrp="1"/>
          </p:cNvSpPr>
          <p:nvPr>
            <p:ph type="dt" idx="10"/>
          </p:nvPr>
        </p:nvSpPr>
        <p:spPr>
          <a:xfrm>
            <a:off x="1219200" y="12712700"/>
            <a:ext cx="5689500" cy="730200"/>
          </a:xfrm>
          <a:prstGeom prst="rect">
            <a:avLst/>
          </a:prstGeom>
          <a:noFill/>
          <a:ln>
            <a:noFill/>
          </a:ln>
        </p:spPr>
        <p:txBody>
          <a:bodyPr spcFirstLastPara="1" wrap="square" lIns="223475" tIns="111700" rIns="223475" bIns="111700" anchor="ctr" anchorCtr="0">
            <a:noAutofit/>
          </a:bodyPr>
          <a:lstStyle>
            <a:lvl1pPr marR="0" lvl="0" algn="l" rtl="0">
              <a:spcBef>
                <a:spcPts val="0"/>
              </a:spcBef>
              <a:spcAft>
                <a:spcPts val="0"/>
              </a:spcAft>
              <a:buSzPts val="3400"/>
              <a:buNone/>
              <a:defRPr sz="2900">
                <a:solidFill>
                  <a:srgbClr val="888888"/>
                </a:solidFill>
                <a:latin typeface="Calibri"/>
                <a:ea typeface="Calibri"/>
                <a:cs typeface="Calibri"/>
                <a:sym typeface="Calibri"/>
              </a:defRPr>
            </a:lvl1pPr>
            <a:lvl2pPr marR="0" lvl="1" algn="l" rtl="0">
              <a:spcBef>
                <a:spcPts val="0"/>
              </a:spcBef>
              <a:spcAft>
                <a:spcPts val="0"/>
              </a:spcAft>
              <a:buSzPts val="3400"/>
              <a:buNone/>
              <a:defRPr sz="4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3400"/>
              <a:buNone/>
              <a:defRPr sz="4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3400"/>
              <a:buNone/>
              <a:defRPr sz="4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3400"/>
              <a:buNone/>
              <a:defRPr sz="4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3400"/>
              <a:buNone/>
              <a:defRPr sz="4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3400"/>
              <a:buNone/>
              <a:defRPr sz="4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3400"/>
              <a:buNone/>
              <a:defRPr sz="4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3400"/>
              <a:buNone/>
              <a:defRPr sz="4400" b="0" i="0" u="none" strike="noStrike" cap="none">
                <a:solidFill>
                  <a:schemeClr val="dk1"/>
                </a:solidFill>
                <a:latin typeface="Calibri"/>
                <a:ea typeface="Calibri"/>
                <a:cs typeface="Calibri"/>
                <a:sym typeface="Calibri"/>
              </a:defRPr>
            </a:lvl9pPr>
          </a:lstStyle>
          <a:p>
            <a:endParaRPr/>
          </a:p>
        </p:txBody>
      </p:sp>
      <p:sp>
        <p:nvSpPr>
          <p:cNvPr id="97" name="Google Shape;97;p20"/>
          <p:cNvSpPr txBox="1">
            <a:spLocks noGrp="1"/>
          </p:cNvSpPr>
          <p:nvPr>
            <p:ph type="ftr" idx="11"/>
          </p:nvPr>
        </p:nvSpPr>
        <p:spPr>
          <a:xfrm>
            <a:off x="8331200" y="12712700"/>
            <a:ext cx="7721700" cy="730200"/>
          </a:xfrm>
          <a:prstGeom prst="rect">
            <a:avLst/>
          </a:prstGeom>
          <a:noFill/>
          <a:ln>
            <a:noFill/>
          </a:ln>
        </p:spPr>
        <p:txBody>
          <a:bodyPr spcFirstLastPara="1" wrap="square" lIns="223475" tIns="111700" rIns="223475" bIns="111700" anchor="ctr" anchorCtr="0">
            <a:noAutofit/>
          </a:bodyPr>
          <a:lstStyle>
            <a:lvl1pPr marR="0" lvl="0" algn="ctr" rtl="0">
              <a:spcBef>
                <a:spcPts val="0"/>
              </a:spcBef>
              <a:spcAft>
                <a:spcPts val="0"/>
              </a:spcAft>
              <a:buSzPts val="3400"/>
              <a:buNone/>
              <a:defRPr sz="2900">
                <a:solidFill>
                  <a:srgbClr val="888888"/>
                </a:solidFill>
                <a:latin typeface="Calibri"/>
                <a:ea typeface="Calibri"/>
                <a:cs typeface="Calibri"/>
                <a:sym typeface="Calibri"/>
              </a:defRPr>
            </a:lvl1pPr>
            <a:lvl2pPr marR="0" lvl="1" algn="l" rtl="0">
              <a:spcBef>
                <a:spcPts val="0"/>
              </a:spcBef>
              <a:spcAft>
                <a:spcPts val="0"/>
              </a:spcAft>
              <a:buSzPts val="3400"/>
              <a:buNone/>
              <a:defRPr sz="4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3400"/>
              <a:buNone/>
              <a:defRPr sz="4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3400"/>
              <a:buNone/>
              <a:defRPr sz="4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3400"/>
              <a:buNone/>
              <a:defRPr sz="4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3400"/>
              <a:buNone/>
              <a:defRPr sz="4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3400"/>
              <a:buNone/>
              <a:defRPr sz="4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3400"/>
              <a:buNone/>
              <a:defRPr sz="4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3400"/>
              <a:buNone/>
              <a:defRPr sz="4400" b="0" i="0" u="none" strike="noStrike" cap="none">
                <a:solidFill>
                  <a:schemeClr val="dk1"/>
                </a:solidFill>
                <a:latin typeface="Calibri"/>
                <a:ea typeface="Calibri"/>
                <a:cs typeface="Calibri"/>
                <a:sym typeface="Calibri"/>
              </a:defRPr>
            </a:lvl9pPr>
          </a:lstStyle>
          <a:p>
            <a:endParaRPr/>
          </a:p>
        </p:txBody>
      </p:sp>
      <p:sp>
        <p:nvSpPr>
          <p:cNvPr id="98" name="Google Shape;98;p20"/>
          <p:cNvSpPr txBox="1">
            <a:spLocks noGrp="1"/>
          </p:cNvSpPr>
          <p:nvPr>
            <p:ph type="sldNum" idx="12"/>
          </p:nvPr>
        </p:nvSpPr>
        <p:spPr>
          <a:xfrm>
            <a:off x="17475200" y="12712700"/>
            <a:ext cx="5689500" cy="730200"/>
          </a:xfrm>
          <a:prstGeom prst="rect">
            <a:avLst/>
          </a:prstGeom>
          <a:noFill/>
          <a:ln>
            <a:noFill/>
          </a:ln>
        </p:spPr>
        <p:txBody>
          <a:bodyPr spcFirstLastPara="1" wrap="square" lIns="223475" tIns="111700" rIns="223475" bIns="111700" anchor="ctr" anchorCtr="0">
            <a:noAutofit/>
          </a:bodyPr>
          <a:lstStyle>
            <a:lvl1pPr marL="0" marR="0" lvl="0" indent="0" algn="r" rtl="0">
              <a:spcBef>
                <a:spcPts val="0"/>
              </a:spcBef>
              <a:buNone/>
              <a:defRPr sz="2900">
                <a:solidFill>
                  <a:srgbClr val="888888"/>
                </a:solidFill>
                <a:latin typeface="Calibri"/>
                <a:ea typeface="Calibri"/>
                <a:cs typeface="Calibri"/>
                <a:sym typeface="Calibri"/>
              </a:defRPr>
            </a:lvl1pPr>
            <a:lvl2pPr marL="0" marR="0" lvl="1" indent="0" algn="r" rtl="0">
              <a:spcBef>
                <a:spcPts val="0"/>
              </a:spcBef>
              <a:buNone/>
              <a:defRPr sz="2900">
                <a:solidFill>
                  <a:srgbClr val="888888"/>
                </a:solidFill>
                <a:latin typeface="Calibri"/>
                <a:ea typeface="Calibri"/>
                <a:cs typeface="Calibri"/>
                <a:sym typeface="Calibri"/>
              </a:defRPr>
            </a:lvl2pPr>
            <a:lvl3pPr marL="0" marR="0" lvl="2" indent="0" algn="r" rtl="0">
              <a:spcBef>
                <a:spcPts val="0"/>
              </a:spcBef>
              <a:buNone/>
              <a:defRPr sz="2900">
                <a:solidFill>
                  <a:srgbClr val="888888"/>
                </a:solidFill>
                <a:latin typeface="Calibri"/>
                <a:ea typeface="Calibri"/>
                <a:cs typeface="Calibri"/>
                <a:sym typeface="Calibri"/>
              </a:defRPr>
            </a:lvl3pPr>
            <a:lvl4pPr marL="0" marR="0" lvl="3" indent="0" algn="r" rtl="0">
              <a:spcBef>
                <a:spcPts val="0"/>
              </a:spcBef>
              <a:buNone/>
              <a:defRPr sz="2900">
                <a:solidFill>
                  <a:srgbClr val="888888"/>
                </a:solidFill>
                <a:latin typeface="Calibri"/>
                <a:ea typeface="Calibri"/>
                <a:cs typeface="Calibri"/>
                <a:sym typeface="Calibri"/>
              </a:defRPr>
            </a:lvl4pPr>
            <a:lvl5pPr marL="0" marR="0" lvl="4" indent="0" algn="r" rtl="0">
              <a:spcBef>
                <a:spcPts val="0"/>
              </a:spcBef>
              <a:buNone/>
              <a:defRPr sz="2900">
                <a:solidFill>
                  <a:srgbClr val="888888"/>
                </a:solidFill>
                <a:latin typeface="Calibri"/>
                <a:ea typeface="Calibri"/>
                <a:cs typeface="Calibri"/>
                <a:sym typeface="Calibri"/>
              </a:defRPr>
            </a:lvl5pPr>
            <a:lvl6pPr marL="0" marR="0" lvl="5" indent="0" algn="r" rtl="0">
              <a:spcBef>
                <a:spcPts val="0"/>
              </a:spcBef>
              <a:buNone/>
              <a:defRPr sz="2900">
                <a:solidFill>
                  <a:srgbClr val="888888"/>
                </a:solidFill>
                <a:latin typeface="Calibri"/>
                <a:ea typeface="Calibri"/>
                <a:cs typeface="Calibri"/>
                <a:sym typeface="Calibri"/>
              </a:defRPr>
            </a:lvl6pPr>
            <a:lvl7pPr marL="0" marR="0" lvl="6" indent="0" algn="r" rtl="0">
              <a:spcBef>
                <a:spcPts val="0"/>
              </a:spcBef>
              <a:buNone/>
              <a:defRPr sz="2900">
                <a:solidFill>
                  <a:srgbClr val="888888"/>
                </a:solidFill>
                <a:latin typeface="Calibri"/>
                <a:ea typeface="Calibri"/>
                <a:cs typeface="Calibri"/>
                <a:sym typeface="Calibri"/>
              </a:defRPr>
            </a:lvl7pPr>
            <a:lvl8pPr marL="0" marR="0" lvl="7" indent="0" algn="r" rtl="0">
              <a:spcBef>
                <a:spcPts val="0"/>
              </a:spcBef>
              <a:buNone/>
              <a:defRPr sz="2900">
                <a:solidFill>
                  <a:srgbClr val="888888"/>
                </a:solidFill>
                <a:latin typeface="Calibri"/>
                <a:ea typeface="Calibri"/>
                <a:cs typeface="Calibri"/>
                <a:sym typeface="Calibri"/>
              </a:defRPr>
            </a:lvl8pPr>
            <a:lvl9pPr marL="0" marR="0" lvl="8" indent="0" algn="r" rtl="0">
              <a:spcBef>
                <a:spcPts val="0"/>
              </a:spcBef>
              <a:buNone/>
              <a:defRPr sz="29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Alleen titel" type="titleOnly">
  <p:cSld name="TITLE_ONLY">
    <p:spTree>
      <p:nvGrpSpPr>
        <p:cNvPr id="1" name="Shape 99"/>
        <p:cNvGrpSpPr/>
        <p:nvPr/>
      </p:nvGrpSpPr>
      <p:grpSpPr>
        <a:xfrm>
          <a:off x="0" y="0"/>
          <a:ext cx="0" cy="0"/>
          <a:chOff x="0" y="0"/>
          <a:chExt cx="0" cy="0"/>
        </a:xfrm>
      </p:grpSpPr>
      <p:sp>
        <p:nvSpPr>
          <p:cNvPr id="100" name="Google Shape;100;p21"/>
          <p:cNvSpPr txBox="1">
            <a:spLocks noGrp="1"/>
          </p:cNvSpPr>
          <p:nvPr>
            <p:ph type="title"/>
          </p:nvPr>
        </p:nvSpPr>
        <p:spPr>
          <a:xfrm>
            <a:off x="1219200" y="549276"/>
            <a:ext cx="21945600" cy="2286000"/>
          </a:xfrm>
          <a:prstGeom prst="rect">
            <a:avLst/>
          </a:prstGeom>
          <a:noFill/>
          <a:ln>
            <a:noFill/>
          </a:ln>
        </p:spPr>
        <p:txBody>
          <a:bodyPr spcFirstLastPara="1" wrap="square" lIns="223475" tIns="111700" rIns="223475" bIns="111700" anchor="ctr" anchorCtr="0">
            <a:noAutofit/>
          </a:bodyPr>
          <a:lstStyle>
            <a:lvl1pPr marR="0" lvl="0" algn="ctr" rtl="0">
              <a:spcBef>
                <a:spcPts val="0"/>
              </a:spcBef>
              <a:spcAft>
                <a:spcPts val="0"/>
              </a:spcAft>
              <a:buClr>
                <a:schemeClr val="dk1"/>
              </a:buClr>
              <a:buSzPts val="10800"/>
              <a:buFont typeface="Calibri"/>
              <a:buNone/>
              <a:defRPr sz="10800" b="0" i="0" u="none" strike="noStrike" cap="none">
                <a:solidFill>
                  <a:schemeClr val="dk1"/>
                </a:solidFill>
                <a:latin typeface="Calibri"/>
                <a:ea typeface="Calibri"/>
                <a:cs typeface="Calibri"/>
                <a:sym typeface="Calibri"/>
              </a:defRPr>
            </a:lvl1pPr>
            <a:lvl2pPr lvl="1" rtl="0">
              <a:spcBef>
                <a:spcPts val="0"/>
              </a:spcBef>
              <a:spcAft>
                <a:spcPts val="0"/>
              </a:spcAft>
              <a:buSzPts val="3400"/>
              <a:buNone/>
              <a:defRPr sz="4400"/>
            </a:lvl2pPr>
            <a:lvl3pPr lvl="2" rtl="0">
              <a:spcBef>
                <a:spcPts val="0"/>
              </a:spcBef>
              <a:spcAft>
                <a:spcPts val="0"/>
              </a:spcAft>
              <a:buSzPts val="3400"/>
              <a:buNone/>
              <a:defRPr sz="4400"/>
            </a:lvl3pPr>
            <a:lvl4pPr lvl="3" rtl="0">
              <a:spcBef>
                <a:spcPts val="0"/>
              </a:spcBef>
              <a:spcAft>
                <a:spcPts val="0"/>
              </a:spcAft>
              <a:buSzPts val="3400"/>
              <a:buNone/>
              <a:defRPr sz="4400"/>
            </a:lvl4pPr>
            <a:lvl5pPr lvl="4" rtl="0">
              <a:spcBef>
                <a:spcPts val="0"/>
              </a:spcBef>
              <a:spcAft>
                <a:spcPts val="0"/>
              </a:spcAft>
              <a:buSzPts val="3400"/>
              <a:buNone/>
              <a:defRPr sz="4400"/>
            </a:lvl5pPr>
            <a:lvl6pPr lvl="5" rtl="0">
              <a:spcBef>
                <a:spcPts val="0"/>
              </a:spcBef>
              <a:spcAft>
                <a:spcPts val="0"/>
              </a:spcAft>
              <a:buSzPts val="3400"/>
              <a:buNone/>
              <a:defRPr sz="4400"/>
            </a:lvl6pPr>
            <a:lvl7pPr lvl="6" rtl="0">
              <a:spcBef>
                <a:spcPts val="0"/>
              </a:spcBef>
              <a:spcAft>
                <a:spcPts val="0"/>
              </a:spcAft>
              <a:buSzPts val="3400"/>
              <a:buNone/>
              <a:defRPr sz="4400"/>
            </a:lvl7pPr>
            <a:lvl8pPr lvl="7" rtl="0">
              <a:spcBef>
                <a:spcPts val="0"/>
              </a:spcBef>
              <a:spcAft>
                <a:spcPts val="0"/>
              </a:spcAft>
              <a:buSzPts val="3400"/>
              <a:buNone/>
              <a:defRPr sz="4400"/>
            </a:lvl8pPr>
            <a:lvl9pPr lvl="8" rtl="0">
              <a:spcBef>
                <a:spcPts val="0"/>
              </a:spcBef>
              <a:spcAft>
                <a:spcPts val="0"/>
              </a:spcAft>
              <a:buSzPts val="3400"/>
              <a:buNone/>
              <a:defRPr sz="4400"/>
            </a:lvl9pPr>
          </a:lstStyle>
          <a:p>
            <a:endParaRPr/>
          </a:p>
        </p:txBody>
      </p:sp>
      <p:sp>
        <p:nvSpPr>
          <p:cNvPr id="101" name="Google Shape;101;p21"/>
          <p:cNvSpPr txBox="1">
            <a:spLocks noGrp="1"/>
          </p:cNvSpPr>
          <p:nvPr>
            <p:ph type="dt" idx="10"/>
          </p:nvPr>
        </p:nvSpPr>
        <p:spPr>
          <a:xfrm>
            <a:off x="1219200" y="12712700"/>
            <a:ext cx="5689500" cy="730200"/>
          </a:xfrm>
          <a:prstGeom prst="rect">
            <a:avLst/>
          </a:prstGeom>
          <a:noFill/>
          <a:ln>
            <a:noFill/>
          </a:ln>
        </p:spPr>
        <p:txBody>
          <a:bodyPr spcFirstLastPara="1" wrap="square" lIns="223475" tIns="111700" rIns="223475" bIns="111700" anchor="ctr" anchorCtr="0">
            <a:noAutofit/>
          </a:bodyPr>
          <a:lstStyle>
            <a:lvl1pPr marR="0" lvl="0" algn="l" rtl="0">
              <a:spcBef>
                <a:spcPts val="0"/>
              </a:spcBef>
              <a:spcAft>
                <a:spcPts val="0"/>
              </a:spcAft>
              <a:buSzPts val="3400"/>
              <a:buNone/>
              <a:defRPr sz="2900">
                <a:solidFill>
                  <a:srgbClr val="888888"/>
                </a:solidFill>
                <a:latin typeface="Calibri"/>
                <a:ea typeface="Calibri"/>
                <a:cs typeface="Calibri"/>
                <a:sym typeface="Calibri"/>
              </a:defRPr>
            </a:lvl1pPr>
            <a:lvl2pPr marR="0" lvl="1" algn="l" rtl="0">
              <a:spcBef>
                <a:spcPts val="0"/>
              </a:spcBef>
              <a:spcAft>
                <a:spcPts val="0"/>
              </a:spcAft>
              <a:buSzPts val="3400"/>
              <a:buNone/>
              <a:defRPr sz="4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3400"/>
              <a:buNone/>
              <a:defRPr sz="4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3400"/>
              <a:buNone/>
              <a:defRPr sz="4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3400"/>
              <a:buNone/>
              <a:defRPr sz="4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3400"/>
              <a:buNone/>
              <a:defRPr sz="4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3400"/>
              <a:buNone/>
              <a:defRPr sz="4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3400"/>
              <a:buNone/>
              <a:defRPr sz="4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3400"/>
              <a:buNone/>
              <a:defRPr sz="4400" b="0" i="0" u="none" strike="noStrike" cap="none">
                <a:solidFill>
                  <a:schemeClr val="dk1"/>
                </a:solidFill>
                <a:latin typeface="Calibri"/>
                <a:ea typeface="Calibri"/>
                <a:cs typeface="Calibri"/>
                <a:sym typeface="Calibri"/>
              </a:defRPr>
            </a:lvl9pPr>
          </a:lstStyle>
          <a:p>
            <a:endParaRPr/>
          </a:p>
        </p:txBody>
      </p:sp>
      <p:sp>
        <p:nvSpPr>
          <p:cNvPr id="102" name="Google Shape;102;p21"/>
          <p:cNvSpPr txBox="1">
            <a:spLocks noGrp="1"/>
          </p:cNvSpPr>
          <p:nvPr>
            <p:ph type="ftr" idx="11"/>
          </p:nvPr>
        </p:nvSpPr>
        <p:spPr>
          <a:xfrm>
            <a:off x="8331200" y="12712700"/>
            <a:ext cx="7721700" cy="730200"/>
          </a:xfrm>
          <a:prstGeom prst="rect">
            <a:avLst/>
          </a:prstGeom>
          <a:noFill/>
          <a:ln>
            <a:noFill/>
          </a:ln>
        </p:spPr>
        <p:txBody>
          <a:bodyPr spcFirstLastPara="1" wrap="square" lIns="223475" tIns="111700" rIns="223475" bIns="111700" anchor="ctr" anchorCtr="0">
            <a:noAutofit/>
          </a:bodyPr>
          <a:lstStyle>
            <a:lvl1pPr marR="0" lvl="0" algn="ctr" rtl="0">
              <a:spcBef>
                <a:spcPts val="0"/>
              </a:spcBef>
              <a:spcAft>
                <a:spcPts val="0"/>
              </a:spcAft>
              <a:buSzPts val="3400"/>
              <a:buNone/>
              <a:defRPr sz="2900">
                <a:solidFill>
                  <a:srgbClr val="888888"/>
                </a:solidFill>
                <a:latin typeface="Calibri"/>
                <a:ea typeface="Calibri"/>
                <a:cs typeface="Calibri"/>
                <a:sym typeface="Calibri"/>
              </a:defRPr>
            </a:lvl1pPr>
            <a:lvl2pPr marR="0" lvl="1" algn="l" rtl="0">
              <a:spcBef>
                <a:spcPts val="0"/>
              </a:spcBef>
              <a:spcAft>
                <a:spcPts val="0"/>
              </a:spcAft>
              <a:buSzPts val="3400"/>
              <a:buNone/>
              <a:defRPr sz="4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3400"/>
              <a:buNone/>
              <a:defRPr sz="4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3400"/>
              <a:buNone/>
              <a:defRPr sz="4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3400"/>
              <a:buNone/>
              <a:defRPr sz="4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3400"/>
              <a:buNone/>
              <a:defRPr sz="4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3400"/>
              <a:buNone/>
              <a:defRPr sz="4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3400"/>
              <a:buNone/>
              <a:defRPr sz="4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3400"/>
              <a:buNone/>
              <a:defRPr sz="4400" b="0" i="0" u="none" strike="noStrike" cap="none">
                <a:solidFill>
                  <a:schemeClr val="dk1"/>
                </a:solidFill>
                <a:latin typeface="Calibri"/>
                <a:ea typeface="Calibri"/>
                <a:cs typeface="Calibri"/>
                <a:sym typeface="Calibri"/>
              </a:defRPr>
            </a:lvl9pPr>
          </a:lstStyle>
          <a:p>
            <a:endParaRPr/>
          </a:p>
        </p:txBody>
      </p:sp>
      <p:sp>
        <p:nvSpPr>
          <p:cNvPr id="103" name="Google Shape;103;p21"/>
          <p:cNvSpPr txBox="1">
            <a:spLocks noGrp="1"/>
          </p:cNvSpPr>
          <p:nvPr>
            <p:ph type="sldNum" idx="12"/>
          </p:nvPr>
        </p:nvSpPr>
        <p:spPr>
          <a:xfrm>
            <a:off x="17475200" y="12712700"/>
            <a:ext cx="5689500" cy="730200"/>
          </a:xfrm>
          <a:prstGeom prst="rect">
            <a:avLst/>
          </a:prstGeom>
          <a:noFill/>
          <a:ln>
            <a:noFill/>
          </a:ln>
        </p:spPr>
        <p:txBody>
          <a:bodyPr spcFirstLastPara="1" wrap="square" lIns="223475" tIns="111700" rIns="223475" bIns="111700" anchor="ctr" anchorCtr="0">
            <a:noAutofit/>
          </a:bodyPr>
          <a:lstStyle>
            <a:lvl1pPr marL="0" marR="0" lvl="0" indent="0" algn="r" rtl="0">
              <a:spcBef>
                <a:spcPts val="0"/>
              </a:spcBef>
              <a:buNone/>
              <a:defRPr sz="2900">
                <a:solidFill>
                  <a:srgbClr val="888888"/>
                </a:solidFill>
                <a:latin typeface="Calibri"/>
                <a:ea typeface="Calibri"/>
                <a:cs typeface="Calibri"/>
                <a:sym typeface="Calibri"/>
              </a:defRPr>
            </a:lvl1pPr>
            <a:lvl2pPr marL="0" marR="0" lvl="1" indent="0" algn="r" rtl="0">
              <a:spcBef>
                <a:spcPts val="0"/>
              </a:spcBef>
              <a:buNone/>
              <a:defRPr sz="2900">
                <a:solidFill>
                  <a:srgbClr val="888888"/>
                </a:solidFill>
                <a:latin typeface="Calibri"/>
                <a:ea typeface="Calibri"/>
                <a:cs typeface="Calibri"/>
                <a:sym typeface="Calibri"/>
              </a:defRPr>
            </a:lvl2pPr>
            <a:lvl3pPr marL="0" marR="0" lvl="2" indent="0" algn="r" rtl="0">
              <a:spcBef>
                <a:spcPts val="0"/>
              </a:spcBef>
              <a:buNone/>
              <a:defRPr sz="2900">
                <a:solidFill>
                  <a:srgbClr val="888888"/>
                </a:solidFill>
                <a:latin typeface="Calibri"/>
                <a:ea typeface="Calibri"/>
                <a:cs typeface="Calibri"/>
                <a:sym typeface="Calibri"/>
              </a:defRPr>
            </a:lvl3pPr>
            <a:lvl4pPr marL="0" marR="0" lvl="3" indent="0" algn="r" rtl="0">
              <a:spcBef>
                <a:spcPts val="0"/>
              </a:spcBef>
              <a:buNone/>
              <a:defRPr sz="2900">
                <a:solidFill>
                  <a:srgbClr val="888888"/>
                </a:solidFill>
                <a:latin typeface="Calibri"/>
                <a:ea typeface="Calibri"/>
                <a:cs typeface="Calibri"/>
                <a:sym typeface="Calibri"/>
              </a:defRPr>
            </a:lvl4pPr>
            <a:lvl5pPr marL="0" marR="0" lvl="4" indent="0" algn="r" rtl="0">
              <a:spcBef>
                <a:spcPts val="0"/>
              </a:spcBef>
              <a:buNone/>
              <a:defRPr sz="2900">
                <a:solidFill>
                  <a:srgbClr val="888888"/>
                </a:solidFill>
                <a:latin typeface="Calibri"/>
                <a:ea typeface="Calibri"/>
                <a:cs typeface="Calibri"/>
                <a:sym typeface="Calibri"/>
              </a:defRPr>
            </a:lvl5pPr>
            <a:lvl6pPr marL="0" marR="0" lvl="5" indent="0" algn="r" rtl="0">
              <a:spcBef>
                <a:spcPts val="0"/>
              </a:spcBef>
              <a:buNone/>
              <a:defRPr sz="2900">
                <a:solidFill>
                  <a:srgbClr val="888888"/>
                </a:solidFill>
                <a:latin typeface="Calibri"/>
                <a:ea typeface="Calibri"/>
                <a:cs typeface="Calibri"/>
                <a:sym typeface="Calibri"/>
              </a:defRPr>
            </a:lvl6pPr>
            <a:lvl7pPr marL="0" marR="0" lvl="6" indent="0" algn="r" rtl="0">
              <a:spcBef>
                <a:spcPts val="0"/>
              </a:spcBef>
              <a:buNone/>
              <a:defRPr sz="2900">
                <a:solidFill>
                  <a:srgbClr val="888888"/>
                </a:solidFill>
                <a:latin typeface="Calibri"/>
                <a:ea typeface="Calibri"/>
                <a:cs typeface="Calibri"/>
                <a:sym typeface="Calibri"/>
              </a:defRPr>
            </a:lvl7pPr>
            <a:lvl8pPr marL="0" marR="0" lvl="7" indent="0" algn="r" rtl="0">
              <a:spcBef>
                <a:spcPts val="0"/>
              </a:spcBef>
              <a:buNone/>
              <a:defRPr sz="2900">
                <a:solidFill>
                  <a:srgbClr val="888888"/>
                </a:solidFill>
                <a:latin typeface="Calibri"/>
                <a:ea typeface="Calibri"/>
                <a:cs typeface="Calibri"/>
                <a:sym typeface="Calibri"/>
              </a:defRPr>
            </a:lvl8pPr>
            <a:lvl9pPr marL="0" marR="0" lvl="8" indent="0" algn="r" rtl="0">
              <a:spcBef>
                <a:spcPts val="0"/>
              </a:spcBef>
              <a:buNone/>
              <a:defRPr sz="29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mp; Subtitle" type="title">
  <p:cSld name="TITLE">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1778000" y="2298700"/>
            <a:ext cx="20828000" cy="4648200"/>
          </a:xfrm>
          <a:prstGeom prst="rect">
            <a:avLst/>
          </a:prstGeom>
          <a:noFill/>
          <a:ln>
            <a:noFill/>
          </a:ln>
        </p:spPr>
        <p:txBody>
          <a:bodyPr spcFirstLastPara="1" wrap="square" lIns="50800" tIns="50800" rIns="50800" bIns="50800" anchor="b" anchorCtr="0">
            <a:noAutofit/>
          </a:bodyPr>
          <a:lstStyle>
            <a:lvl1pPr marR="0" lvl="0" algn="ctr" rtl="0">
              <a:lnSpc>
                <a:spcPct val="100000"/>
              </a:lnSpc>
              <a:spcBef>
                <a:spcPts val="0"/>
              </a:spcBef>
              <a:spcAft>
                <a:spcPts val="0"/>
              </a:spcAft>
              <a:buClr>
                <a:srgbClr val="000000"/>
              </a:buClr>
              <a:buSzPts val="11200"/>
              <a:buFont typeface="Helvetica Neue"/>
              <a:buNone/>
              <a:defRPr sz="11200" b="0" i="0" u="none" strike="noStrike" cap="none">
                <a:solidFill>
                  <a:srgbClr val="000000"/>
                </a:solidFill>
                <a:latin typeface="Helvetica Neue"/>
                <a:ea typeface="Helvetica Neue"/>
                <a:cs typeface="Helvetica Neue"/>
                <a:sym typeface="Helvetica Neue"/>
              </a:defRPr>
            </a:lvl1pPr>
            <a:lvl2pPr marR="0" lvl="1" algn="ctr" rtl="0">
              <a:lnSpc>
                <a:spcPct val="100000"/>
              </a:lnSpc>
              <a:spcBef>
                <a:spcPts val="0"/>
              </a:spcBef>
              <a:spcAft>
                <a:spcPts val="0"/>
              </a:spcAft>
              <a:buClr>
                <a:srgbClr val="000000"/>
              </a:buClr>
              <a:buSzPts val="11200"/>
              <a:buFont typeface="Helvetica Neue"/>
              <a:buNone/>
              <a:defRPr sz="11200" b="0" i="0" u="none" strike="noStrike" cap="none">
                <a:solidFill>
                  <a:srgbClr val="000000"/>
                </a:solidFill>
                <a:latin typeface="Helvetica Neue"/>
                <a:ea typeface="Helvetica Neue"/>
                <a:cs typeface="Helvetica Neue"/>
                <a:sym typeface="Helvetica Neue"/>
              </a:defRPr>
            </a:lvl2pPr>
            <a:lvl3pPr marR="0" lvl="2" algn="ctr" rtl="0">
              <a:lnSpc>
                <a:spcPct val="100000"/>
              </a:lnSpc>
              <a:spcBef>
                <a:spcPts val="0"/>
              </a:spcBef>
              <a:spcAft>
                <a:spcPts val="0"/>
              </a:spcAft>
              <a:buClr>
                <a:srgbClr val="000000"/>
              </a:buClr>
              <a:buSzPts val="11200"/>
              <a:buFont typeface="Helvetica Neue"/>
              <a:buNone/>
              <a:defRPr sz="11200" b="0" i="0" u="none" strike="noStrike" cap="none">
                <a:solidFill>
                  <a:srgbClr val="000000"/>
                </a:solidFill>
                <a:latin typeface="Helvetica Neue"/>
                <a:ea typeface="Helvetica Neue"/>
                <a:cs typeface="Helvetica Neue"/>
                <a:sym typeface="Helvetica Neue"/>
              </a:defRPr>
            </a:lvl3pPr>
            <a:lvl4pPr marR="0" lvl="3" algn="ctr" rtl="0">
              <a:lnSpc>
                <a:spcPct val="100000"/>
              </a:lnSpc>
              <a:spcBef>
                <a:spcPts val="0"/>
              </a:spcBef>
              <a:spcAft>
                <a:spcPts val="0"/>
              </a:spcAft>
              <a:buClr>
                <a:srgbClr val="000000"/>
              </a:buClr>
              <a:buSzPts val="11200"/>
              <a:buFont typeface="Helvetica Neue"/>
              <a:buNone/>
              <a:defRPr sz="11200" b="0" i="0" u="none" strike="noStrike" cap="none">
                <a:solidFill>
                  <a:srgbClr val="000000"/>
                </a:solidFill>
                <a:latin typeface="Helvetica Neue"/>
                <a:ea typeface="Helvetica Neue"/>
                <a:cs typeface="Helvetica Neue"/>
                <a:sym typeface="Helvetica Neue"/>
              </a:defRPr>
            </a:lvl4pPr>
            <a:lvl5pPr marR="0" lvl="4" algn="ctr" rtl="0">
              <a:lnSpc>
                <a:spcPct val="100000"/>
              </a:lnSpc>
              <a:spcBef>
                <a:spcPts val="0"/>
              </a:spcBef>
              <a:spcAft>
                <a:spcPts val="0"/>
              </a:spcAft>
              <a:buClr>
                <a:srgbClr val="000000"/>
              </a:buClr>
              <a:buSzPts val="11200"/>
              <a:buFont typeface="Helvetica Neue"/>
              <a:buNone/>
              <a:defRPr sz="11200" b="0" i="0" u="none" strike="noStrike" cap="none">
                <a:solidFill>
                  <a:srgbClr val="000000"/>
                </a:solidFill>
                <a:latin typeface="Helvetica Neue"/>
                <a:ea typeface="Helvetica Neue"/>
                <a:cs typeface="Helvetica Neue"/>
                <a:sym typeface="Helvetica Neue"/>
              </a:defRPr>
            </a:lvl5pPr>
            <a:lvl6pPr marR="0" lvl="5" algn="ctr" rtl="0">
              <a:lnSpc>
                <a:spcPct val="100000"/>
              </a:lnSpc>
              <a:spcBef>
                <a:spcPts val="0"/>
              </a:spcBef>
              <a:spcAft>
                <a:spcPts val="0"/>
              </a:spcAft>
              <a:buClr>
                <a:srgbClr val="000000"/>
              </a:buClr>
              <a:buSzPts val="11200"/>
              <a:buFont typeface="Helvetica Neue"/>
              <a:buNone/>
              <a:defRPr sz="11200" b="0" i="0" u="none" strike="noStrike" cap="none">
                <a:solidFill>
                  <a:srgbClr val="000000"/>
                </a:solidFill>
                <a:latin typeface="Helvetica Neue"/>
                <a:ea typeface="Helvetica Neue"/>
                <a:cs typeface="Helvetica Neue"/>
                <a:sym typeface="Helvetica Neue"/>
              </a:defRPr>
            </a:lvl6pPr>
            <a:lvl7pPr marR="0" lvl="6" algn="ctr" rtl="0">
              <a:lnSpc>
                <a:spcPct val="100000"/>
              </a:lnSpc>
              <a:spcBef>
                <a:spcPts val="0"/>
              </a:spcBef>
              <a:spcAft>
                <a:spcPts val="0"/>
              </a:spcAft>
              <a:buClr>
                <a:srgbClr val="000000"/>
              </a:buClr>
              <a:buSzPts val="11200"/>
              <a:buFont typeface="Helvetica Neue"/>
              <a:buNone/>
              <a:defRPr sz="11200" b="0" i="0" u="none" strike="noStrike" cap="none">
                <a:solidFill>
                  <a:srgbClr val="000000"/>
                </a:solidFill>
                <a:latin typeface="Helvetica Neue"/>
                <a:ea typeface="Helvetica Neue"/>
                <a:cs typeface="Helvetica Neue"/>
                <a:sym typeface="Helvetica Neue"/>
              </a:defRPr>
            </a:lvl7pPr>
            <a:lvl8pPr marR="0" lvl="7" algn="ctr" rtl="0">
              <a:lnSpc>
                <a:spcPct val="100000"/>
              </a:lnSpc>
              <a:spcBef>
                <a:spcPts val="0"/>
              </a:spcBef>
              <a:spcAft>
                <a:spcPts val="0"/>
              </a:spcAft>
              <a:buClr>
                <a:srgbClr val="000000"/>
              </a:buClr>
              <a:buSzPts val="11200"/>
              <a:buFont typeface="Helvetica Neue"/>
              <a:buNone/>
              <a:defRPr sz="11200" b="0" i="0" u="none" strike="noStrike" cap="none">
                <a:solidFill>
                  <a:srgbClr val="000000"/>
                </a:solidFill>
                <a:latin typeface="Helvetica Neue"/>
                <a:ea typeface="Helvetica Neue"/>
                <a:cs typeface="Helvetica Neue"/>
                <a:sym typeface="Helvetica Neue"/>
              </a:defRPr>
            </a:lvl8pPr>
            <a:lvl9pPr marR="0" lvl="8" algn="ctr" rtl="0">
              <a:lnSpc>
                <a:spcPct val="100000"/>
              </a:lnSpc>
              <a:spcBef>
                <a:spcPts val="0"/>
              </a:spcBef>
              <a:spcAft>
                <a:spcPts val="0"/>
              </a:spcAft>
              <a:buClr>
                <a:srgbClr val="000000"/>
              </a:buClr>
              <a:buSzPts val="11200"/>
              <a:buFont typeface="Helvetica Neue"/>
              <a:buNone/>
              <a:defRPr sz="11200" b="0" i="0" u="none" strike="noStrike" cap="none">
                <a:solidFill>
                  <a:srgbClr val="000000"/>
                </a:solidFill>
                <a:latin typeface="Helvetica Neue"/>
                <a:ea typeface="Helvetica Neue"/>
                <a:cs typeface="Helvetica Neue"/>
                <a:sym typeface="Helvetica Neue"/>
              </a:defRPr>
            </a:lvl9pPr>
          </a:lstStyle>
          <a:p>
            <a:endParaRPr/>
          </a:p>
        </p:txBody>
      </p:sp>
      <p:sp>
        <p:nvSpPr>
          <p:cNvPr id="13" name="Google Shape;13;p3"/>
          <p:cNvSpPr txBox="1">
            <a:spLocks noGrp="1"/>
          </p:cNvSpPr>
          <p:nvPr>
            <p:ph type="body" idx="1"/>
          </p:nvPr>
        </p:nvSpPr>
        <p:spPr>
          <a:xfrm>
            <a:off x="1778000" y="7073900"/>
            <a:ext cx="20828000" cy="1587500"/>
          </a:xfrm>
          <a:prstGeom prst="rect">
            <a:avLst/>
          </a:prstGeom>
          <a:noFill/>
          <a:ln>
            <a:noFill/>
          </a:ln>
        </p:spPr>
        <p:txBody>
          <a:bodyPr spcFirstLastPara="1" wrap="square" lIns="50800" tIns="50800" rIns="50800" bIns="50800" anchor="t" anchorCtr="0">
            <a:noAutofit/>
          </a:bodyPr>
          <a:lstStyle>
            <a:lvl1pPr marL="457200" marR="0" lvl="0" indent="-228600" algn="ctr" rtl="0">
              <a:lnSpc>
                <a:spcPct val="100000"/>
              </a:lnSpc>
              <a:spcBef>
                <a:spcPts val="0"/>
              </a:spcBef>
              <a:spcAft>
                <a:spcPts val="0"/>
              </a:spcAft>
              <a:buClr>
                <a:srgbClr val="000000"/>
              </a:buClr>
              <a:buSzPts val="5400"/>
              <a:buFont typeface="Helvetica Neue"/>
              <a:buNone/>
              <a:defRPr sz="5400" b="0" i="0" u="none" strike="noStrike" cap="none">
                <a:solidFill>
                  <a:srgbClr val="000000"/>
                </a:solidFill>
                <a:latin typeface="Helvetica Neue"/>
                <a:ea typeface="Helvetica Neue"/>
                <a:cs typeface="Helvetica Neue"/>
                <a:sym typeface="Helvetica Neue"/>
              </a:defRPr>
            </a:lvl1pPr>
            <a:lvl2pPr marL="914400" marR="0" lvl="1" indent="-228600" algn="ctr" rtl="0">
              <a:lnSpc>
                <a:spcPct val="100000"/>
              </a:lnSpc>
              <a:spcBef>
                <a:spcPts val="0"/>
              </a:spcBef>
              <a:spcAft>
                <a:spcPts val="0"/>
              </a:spcAft>
              <a:buClr>
                <a:srgbClr val="000000"/>
              </a:buClr>
              <a:buSzPts val="5400"/>
              <a:buFont typeface="Helvetica Neue"/>
              <a:buNone/>
              <a:defRPr sz="5400" b="0" i="0" u="none" strike="noStrike" cap="none">
                <a:solidFill>
                  <a:srgbClr val="000000"/>
                </a:solidFill>
                <a:latin typeface="Helvetica Neue"/>
                <a:ea typeface="Helvetica Neue"/>
                <a:cs typeface="Helvetica Neue"/>
                <a:sym typeface="Helvetica Neue"/>
              </a:defRPr>
            </a:lvl2pPr>
            <a:lvl3pPr marL="1371600" marR="0" lvl="2" indent="-228600" algn="ctr" rtl="0">
              <a:lnSpc>
                <a:spcPct val="100000"/>
              </a:lnSpc>
              <a:spcBef>
                <a:spcPts val="0"/>
              </a:spcBef>
              <a:spcAft>
                <a:spcPts val="0"/>
              </a:spcAft>
              <a:buClr>
                <a:srgbClr val="000000"/>
              </a:buClr>
              <a:buSzPts val="5400"/>
              <a:buFont typeface="Helvetica Neue"/>
              <a:buNone/>
              <a:defRPr sz="5400" b="0" i="0" u="none" strike="noStrike" cap="none">
                <a:solidFill>
                  <a:srgbClr val="000000"/>
                </a:solidFill>
                <a:latin typeface="Helvetica Neue"/>
                <a:ea typeface="Helvetica Neue"/>
                <a:cs typeface="Helvetica Neue"/>
                <a:sym typeface="Helvetica Neue"/>
              </a:defRPr>
            </a:lvl3pPr>
            <a:lvl4pPr marL="1828800" marR="0" lvl="3" indent="-228600" algn="ctr" rtl="0">
              <a:lnSpc>
                <a:spcPct val="100000"/>
              </a:lnSpc>
              <a:spcBef>
                <a:spcPts val="0"/>
              </a:spcBef>
              <a:spcAft>
                <a:spcPts val="0"/>
              </a:spcAft>
              <a:buClr>
                <a:srgbClr val="000000"/>
              </a:buClr>
              <a:buSzPts val="5400"/>
              <a:buFont typeface="Helvetica Neue"/>
              <a:buNone/>
              <a:defRPr sz="5400" b="0" i="0" u="none" strike="noStrike" cap="none">
                <a:solidFill>
                  <a:srgbClr val="000000"/>
                </a:solidFill>
                <a:latin typeface="Helvetica Neue"/>
                <a:ea typeface="Helvetica Neue"/>
                <a:cs typeface="Helvetica Neue"/>
                <a:sym typeface="Helvetica Neue"/>
              </a:defRPr>
            </a:lvl4pPr>
            <a:lvl5pPr marL="2286000" marR="0" lvl="4" indent="-228600" algn="ctr" rtl="0">
              <a:lnSpc>
                <a:spcPct val="100000"/>
              </a:lnSpc>
              <a:spcBef>
                <a:spcPts val="0"/>
              </a:spcBef>
              <a:spcAft>
                <a:spcPts val="0"/>
              </a:spcAft>
              <a:buClr>
                <a:srgbClr val="000000"/>
              </a:buClr>
              <a:buSzPts val="5400"/>
              <a:buFont typeface="Helvetica Neue"/>
              <a:buNone/>
              <a:defRPr sz="5400" b="0" i="0" u="none" strike="noStrike" cap="none">
                <a:solidFill>
                  <a:srgbClr val="000000"/>
                </a:solidFill>
                <a:latin typeface="Helvetica Neue"/>
                <a:ea typeface="Helvetica Neue"/>
                <a:cs typeface="Helvetica Neue"/>
                <a:sym typeface="Helvetica Neue"/>
              </a:defRPr>
            </a:lvl5pPr>
            <a:lvl6pPr marL="2743200" marR="0" lvl="5" indent="-641350" algn="l" rtl="0">
              <a:lnSpc>
                <a:spcPct val="100000"/>
              </a:lnSpc>
              <a:spcBef>
                <a:spcPts val="5900"/>
              </a:spcBef>
              <a:spcAft>
                <a:spcPts val="0"/>
              </a:spcAft>
              <a:buClr>
                <a:srgbClr val="000000"/>
              </a:buClr>
              <a:buSzPts val="6500"/>
              <a:buFont typeface="Helvetica Neue"/>
              <a:buChar char="•"/>
              <a:defRPr sz="5200" b="0" i="0" u="none" strike="noStrike" cap="none">
                <a:solidFill>
                  <a:srgbClr val="000000"/>
                </a:solidFill>
                <a:latin typeface="Helvetica Neue"/>
                <a:ea typeface="Helvetica Neue"/>
                <a:cs typeface="Helvetica Neue"/>
                <a:sym typeface="Helvetica Neue"/>
              </a:defRPr>
            </a:lvl6pPr>
            <a:lvl7pPr marL="3200400" marR="0" lvl="6" indent="-641350" algn="l" rtl="0">
              <a:lnSpc>
                <a:spcPct val="100000"/>
              </a:lnSpc>
              <a:spcBef>
                <a:spcPts val="5900"/>
              </a:spcBef>
              <a:spcAft>
                <a:spcPts val="0"/>
              </a:spcAft>
              <a:buClr>
                <a:srgbClr val="000000"/>
              </a:buClr>
              <a:buSzPts val="6500"/>
              <a:buFont typeface="Helvetica Neue"/>
              <a:buChar char="•"/>
              <a:defRPr sz="5200" b="0" i="0" u="none" strike="noStrike" cap="none">
                <a:solidFill>
                  <a:srgbClr val="000000"/>
                </a:solidFill>
                <a:latin typeface="Helvetica Neue"/>
                <a:ea typeface="Helvetica Neue"/>
                <a:cs typeface="Helvetica Neue"/>
                <a:sym typeface="Helvetica Neue"/>
              </a:defRPr>
            </a:lvl7pPr>
            <a:lvl8pPr marL="3657600" marR="0" lvl="7" indent="-641350" algn="l" rtl="0">
              <a:lnSpc>
                <a:spcPct val="100000"/>
              </a:lnSpc>
              <a:spcBef>
                <a:spcPts val="5900"/>
              </a:spcBef>
              <a:spcAft>
                <a:spcPts val="0"/>
              </a:spcAft>
              <a:buClr>
                <a:srgbClr val="000000"/>
              </a:buClr>
              <a:buSzPts val="6500"/>
              <a:buFont typeface="Helvetica Neue"/>
              <a:buChar char="•"/>
              <a:defRPr sz="5200" b="0" i="0" u="none" strike="noStrike" cap="none">
                <a:solidFill>
                  <a:srgbClr val="000000"/>
                </a:solidFill>
                <a:latin typeface="Helvetica Neue"/>
                <a:ea typeface="Helvetica Neue"/>
                <a:cs typeface="Helvetica Neue"/>
                <a:sym typeface="Helvetica Neue"/>
              </a:defRPr>
            </a:lvl8pPr>
            <a:lvl9pPr marL="4114800" marR="0" lvl="8" indent="-641350" algn="l" rtl="0">
              <a:lnSpc>
                <a:spcPct val="100000"/>
              </a:lnSpc>
              <a:spcBef>
                <a:spcPts val="5900"/>
              </a:spcBef>
              <a:spcAft>
                <a:spcPts val="0"/>
              </a:spcAft>
              <a:buClr>
                <a:srgbClr val="000000"/>
              </a:buClr>
              <a:buSzPts val="6500"/>
              <a:buFont typeface="Helvetica Neue"/>
              <a:buChar char="•"/>
              <a:defRPr sz="5200" b="0" i="0" u="none" strike="noStrike" cap="none">
                <a:solidFill>
                  <a:srgbClr val="000000"/>
                </a:solidFill>
                <a:latin typeface="Helvetica Neue"/>
                <a:ea typeface="Helvetica Neue"/>
                <a:cs typeface="Helvetica Neue"/>
                <a:sym typeface="Helvetica Neue"/>
              </a:defRPr>
            </a:lvl9pPr>
          </a:lstStyle>
          <a:p>
            <a:endParaRPr/>
          </a:p>
        </p:txBody>
      </p:sp>
      <p:sp>
        <p:nvSpPr>
          <p:cNvPr id="14" name="Google Shape;14;p3"/>
          <p:cNvSpPr txBox="1">
            <a:spLocks noGrp="1"/>
          </p:cNvSpPr>
          <p:nvPr>
            <p:ph type="sldNum" idx="12"/>
          </p:nvPr>
        </p:nvSpPr>
        <p:spPr>
          <a:xfrm>
            <a:off x="11959031" y="13081000"/>
            <a:ext cx="453238" cy="461059"/>
          </a:xfrm>
          <a:prstGeom prst="rect">
            <a:avLst/>
          </a:prstGeom>
          <a:noFill/>
          <a:ln>
            <a:noFill/>
          </a:ln>
        </p:spPr>
        <p:txBody>
          <a:bodyPr spcFirstLastPara="1" wrap="square" lIns="50800" tIns="50800" rIns="50800" bIns="50800" anchor="t" anchorCtr="0">
            <a:noAutofit/>
          </a:bodyPr>
          <a:lstStyle>
            <a:lvl1pPr marL="0" marR="0" lvl="0" indent="0" algn="ctr" rtl="0">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1pPr>
            <a:lvl2pPr marL="0" marR="0" lvl="1" indent="0" algn="ctr" rtl="0">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2pPr>
            <a:lvl3pPr marL="0" marR="0" lvl="2" indent="0" algn="ctr" rtl="0">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3pPr>
            <a:lvl4pPr marL="0" marR="0" lvl="3" indent="0" algn="ctr" rtl="0">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4pPr>
            <a:lvl5pPr marL="0" marR="0" lvl="4" indent="0" algn="ctr" rtl="0">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5pPr>
            <a:lvl6pPr marL="0" marR="0" lvl="5" indent="0" algn="ctr" rtl="0">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6pPr>
            <a:lvl7pPr marL="0" marR="0" lvl="6" indent="0" algn="ctr" rtl="0">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7pPr>
            <a:lvl8pPr marL="0" marR="0" lvl="7" indent="0" algn="ctr" rtl="0">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8pPr>
            <a:lvl9pPr marL="0" marR="0" lvl="8" indent="0" algn="ctr" rtl="0">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Inhoud met bijschrift" type="objTx">
  <p:cSld name="OBJECT_WITH_CAPTION_TEXT">
    <p:spTree>
      <p:nvGrpSpPr>
        <p:cNvPr id="1" name="Shape 104"/>
        <p:cNvGrpSpPr/>
        <p:nvPr/>
      </p:nvGrpSpPr>
      <p:grpSpPr>
        <a:xfrm>
          <a:off x="0" y="0"/>
          <a:ext cx="0" cy="0"/>
          <a:chOff x="0" y="0"/>
          <a:chExt cx="0" cy="0"/>
        </a:xfrm>
      </p:grpSpPr>
      <p:sp>
        <p:nvSpPr>
          <p:cNvPr id="105" name="Google Shape;105;p22"/>
          <p:cNvSpPr txBox="1">
            <a:spLocks noGrp="1"/>
          </p:cNvSpPr>
          <p:nvPr>
            <p:ph type="title"/>
          </p:nvPr>
        </p:nvSpPr>
        <p:spPr>
          <a:xfrm>
            <a:off x="1219200" y="546100"/>
            <a:ext cx="8022300" cy="2323800"/>
          </a:xfrm>
          <a:prstGeom prst="rect">
            <a:avLst/>
          </a:prstGeom>
          <a:noFill/>
          <a:ln>
            <a:noFill/>
          </a:ln>
        </p:spPr>
        <p:txBody>
          <a:bodyPr spcFirstLastPara="1" wrap="square" lIns="223475" tIns="111700" rIns="223475" bIns="111700" anchor="b" anchorCtr="0">
            <a:noAutofit/>
          </a:bodyPr>
          <a:lstStyle>
            <a:lvl1pPr marR="0" lvl="0" algn="l" rtl="0">
              <a:spcBef>
                <a:spcPts val="0"/>
              </a:spcBef>
              <a:spcAft>
                <a:spcPts val="0"/>
              </a:spcAft>
              <a:buClr>
                <a:schemeClr val="dk1"/>
              </a:buClr>
              <a:buSzPts val="4900"/>
              <a:buFont typeface="Calibri"/>
              <a:buNone/>
              <a:defRPr sz="4900" b="1" i="0" u="none" strike="noStrike" cap="none">
                <a:solidFill>
                  <a:schemeClr val="dk1"/>
                </a:solidFill>
                <a:latin typeface="Calibri"/>
                <a:ea typeface="Calibri"/>
                <a:cs typeface="Calibri"/>
                <a:sym typeface="Calibri"/>
              </a:defRPr>
            </a:lvl1pPr>
            <a:lvl2pPr lvl="1" rtl="0">
              <a:spcBef>
                <a:spcPts val="0"/>
              </a:spcBef>
              <a:spcAft>
                <a:spcPts val="0"/>
              </a:spcAft>
              <a:buSzPts val="3400"/>
              <a:buNone/>
              <a:defRPr sz="4400"/>
            </a:lvl2pPr>
            <a:lvl3pPr lvl="2" rtl="0">
              <a:spcBef>
                <a:spcPts val="0"/>
              </a:spcBef>
              <a:spcAft>
                <a:spcPts val="0"/>
              </a:spcAft>
              <a:buSzPts val="3400"/>
              <a:buNone/>
              <a:defRPr sz="4400"/>
            </a:lvl3pPr>
            <a:lvl4pPr lvl="3" rtl="0">
              <a:spcBef>
                <a:spcPts val="0"/>
              </a:spcBef>
              <a:spcAft>
                <a:spcPts val="0"/>
              </a:spcAft>
              <a:buSzPts val="3400"/>
              <a:buNone/>
              <a:defRPr sz="4400"/>
            </a:lvl4pPr>
            <a:lvl5pPr lvl="4" rtl="0">
              <a:spcBef>
                <a:spcPts val="0"/>
              </a:spcBef>
              <a:spcAft>
                <a:spcPts val="0"/>
              </a:spcAft>
              <a:buSzPts val="3400"/>
              <a:buNone/>
              <a:defRPr sz="4400"/>
            </a:lvl5pPr>
            <a:lvl6pPr lvl="5" rtl="0">
              <a:spcBef>
                <a:spcPts val="0"/>
              </a:spcBef>
              <a:spcAft>
                <a:spcPts val="0"/>
              </a:spcAft>
              <a:buSzPts val="3400"/>
              <a:buNone/>
              <a:defRPr sz="4400"/>
            </a:lvl6pPr>
            <a:lvl7pPr lvl="6" rtl="0">
              <a:spcBef>
                <a:spcPts val="0"/>
              </a:spcBef>
              <a:spcAft>
                <a:spcPts val="0"/>
              </a:spcAft>
              <a:buSzPts val="3400"/>
              <a:buNone/>
              <a:defRPr sz="4400"/>
            </a:lvl7pPr>
            <a:lvl8pPr lvl="7" rtl="0">
              <a:spcBef>
                <a:spcPts val="0"/>
              </a:spcBef>
              <a:spcAft>
                <a:spcPts val="0"/>
              </a:spcAft>
              <a:buSzPts val="3400"/>
              <a:buNone/>
              <a:defRPr sz="4400"/>
            </a:lvl8pPr>
            <a:lvl9pPr lvl="8" rtl="0">
              <a:spcBef>
                <a:spcPts val="0"/>
              </a:spcBef>
              <a:spcAft>
                <a:spcPts val="0"/>
              </a:spcAft>
              <a:buSzPts val="3400"/>
              <a:buNone/>
              <a:defRPr sz="4400"/>
            </a:lvl9pPr>
          </a:lstStyle>
          <a:p>
            <a:endParaRPr/>
          </a:p>
        </p:txBody>
      </p:sp>
      <p:sp>
        <p:nvSpPr>
          <p:cNvPr id="106" name="Google Shape;106;p22"/>
          <p:cNvSpPr txBox="1">
            <a:spLocks noGrp="1"/>
          </p:cNvSpPr>
          <p:nvPr>
            <p:ph type="body" idx="1"/>
          </p:nvPr>
        </p:nvSpPr>
        <p:spPr>
          <a:xfrm>
            <a:off x="9533467" y="546100"/>
            <a:ext cx="13631100" cy="11706000"/>
          </a:xfrm>
          <a:prstGeom prst="rect">
            <a:avLst/>
          </a:prstGeom>
          <a:noFill/>
          <a:ln>
            <a:noFill/>
          </a:ln>
        </p:spPr>
        <p:txBody>
          <a:bodyPr spcFirstLastPara="1" wrap="square" lIns="223475" tIns="111700" rIns="223475" bIns="111700" anchor="t" anchorCtr="0">
            <a:noAutofit/>
          </a:bodyPr>
          <a:lstStyle>
            <a:lvl1pPr marL="457200" marR="0" lvl="0" indent="-723900" algn="l" rtl="0">
              <a:spcBef>
                <a:spcPts val="1600"/>
              </a:spcBef>
              <a:spcAft>
                <a:spcPts val="0"/>
              </a:spcAft>
              <a:buClr>
                <a:schemeClr val="dk1"/>
              </a:buClr>
              <a:buSzPts val="7800"/>
              <a:buFont typeface="Arial"/>
              <a:buChar char="•"/>
              <a:defRPr sz="7800" b="0" i="0" u="none" strike="noStrike" cap="none">
                <a:solidFill>
                  <a:schemeClr val="dk1"/>
                </a:solidFill>
                <a:latin typeface="Calibri"/>
                <a:ea typeface="Calibri"/>
                <a:cs typeface="Calibri"/>
                <a:sym typeface="Calibri"/>
              </a:defRPr>
            </a:lvl1pPr>
            <a:lvl2pPr marL="914400" marR="0" lvl="1" indent="-660400" algn="l" rtl="0">
              <a:spcBef>
                <a:spcPts val="1400"/>
              </a:spcBef>
              <a:spcAft>
                <a:spcPts val="0"/>
              </a:spcAft>
              <a:buClr>
                <a:schemeClr val="dk1"/>
              </a:buClr>
              <a:buSzPts val="6800"/>
              <a:buFont typeface="Arial"/>
              <a:buChar char="–"/>
              <a:defRPr sz="6800" b="0" i="0" u="none" strike="noStrike" cap="none">
                <a:solidFill>
                  <a:schemeClr val="dk1"/>
                </a:solidFill>
                <a:latin typeface="Calibri"/>
                <a:ea typeface="Calibri"/>
                <a:cs typeface="Calibri"/>
                <a:sym typeface="Calibri"/>
              </a:defRPr>
            </a:lvl2pPr>
            <a:lvl3pPr marL="1371600" marR="0" lvl="2" indent="-603250" algn="l" rtl="0">
              <a:spcBef>
                <a:spcPts val="1200"/>
              </a:spcBef>
              <a:spcAft>
                <a:spcPts val="0"/>
              </a:spcAft>
              <a:buClr>
                <a:schemeClr val="dk1"/>
              </a:buClr>
              <a:buSzPts val="5900"/>
              <a:buFont typeface="Arial"/>
              <a:buChar char="•"/>
              <a:defRPr sz="5900" b="0" i="0" u="none" strike="noStrike" cap="none">
                <a:solidFill>
                  <a:schemeClr val="dk1"/>
                </a:solidFill>
                <a:latin typeface="Calibri"/>
                <a:ea typeface="Calibri"/>
                <a:cs typeface="Calibri"/>
                <a:sym typeface="Calibri"/>
              </a:defRPr>
            </a:lvl3pPr>
            <a:lvl4pPr marL="1828800" marR="0" lvl="3" indent="-539750" algn="l" rtl="0">
              <a:spcBef>
                <a:spcPts val="1000"/>
              </a:spcBef>
              <a:spcAft>
                <a:spcPts val="0"/>
              </a:spcAft>
              <a:buClr>
                <a:schemeClr val="dk1"/>
              </a:buClr>
              <a:buSzPts val="4900"/>
              <a:buFont typeface="Arial"/>
              <a:buChar char="–"/>
              <a:defRPr sz="4900" b="0" i="0" u="none" strike="noStrike" cap="none">
                <a:solidFill>
                  <a:schemeClr val="dk1"/>
                </a:solidFill>
                <a:latin typeface="Calibri"/>
                <a:ea typeface="Calibri"/>
                <a:cs typeface="Calibri"/>
                <a:sym typeface="Calibri"/>
              </a:defRPr>
            </a:lvl4pPr>
            <a:lvl5pPr marL="2286000" marR="0" lvl="4" indent="-539750" algn="l" rtl="0">
              <a:spcBef>
                <a:spcPts val="1000"/>
              </a:spcBef>
              <a:spcAft>
                <a:spcPts val="0"/>
              </a:spcAft>
              <a:buClr>
                <a:schemeClr val="dk1"/>
              </a:buClr>
              <a:buSzPts val="4900"/>
              <a:buFont typeface="Arial"/>
              <a:buChar char="»"/>
              <a:defRPr sz="4900" b="0" i="0" u="none" strike="noStrike" cap="none">
                <a:solidFill>
                  <a:schemeClr val="dk1"/>
                </a:solidFill>
                <a:latin typeface="Calibri"/>
                <a:ea typeface="Calibri"/>
                <a:cs typeface="Calibri"/>
                <a:sym typeface="Calibri"/>
              </a:defRPr>
            </a:lvl5pPr>
            <a:lvl6pPr marL="2743200" marR="0" lvl="5" indent="-539750" algn="l" rtl="0">
              <a:spcBef>
                <a:spcPts val="1000"/>
              </a:spcBef>
              <a:spcAft>
                <a:spcPts val="0"/>
              </a:spcAft>
              <a:buClr>
                <a:schemeClr val="dk1"/>
              </a:buClr>
              <a:buSzPts val="4900"/>
              <a:buFont typeface="Arial"/>
              <a:buChar char="•"/>
              <a:defRPr sz="4900" b="0" i="0" u="none" strike="noStrike" cap="none">
                <a:solidFill>
                  <a:schemeClr val="dk1"/>
                </a:solidFill>
                <a:latin typeface="Calibri"/>
                <a:ea typeface="Calibri"/>
                <a:cs typeface="Calibri"/>
                <a:sym typeface="Calibri"/>
              </a:defRPr>
            </a:lvl6pPr>
            <a:lvl7pPr marL="3200400" marR="0" lvl="6" indent="-539750" algn="l" rtl="0">
              <a:spcBef>
                <a:spcPts val="1000"/>
              </a:spcBef>
              <a:spcAft>
                <a:spcPts val="0"/>
              </a:spcAft>
              <a:buClr>
                <a:schemeClr val="dk1"/>
              </a:buClr>
              <a:buSzPts val="4900"/>
              <a:buFont typeface="Arial"/>
              <a:buChar char="•"/>
              <a:defRPr sz="4900" b="0" i="0" u="none" strike="noStrike" cap="none">
                <a:solidFill>
                  <a:schemeClr val="dk1"/>
                </a:solidFill>
                <a:latin typeface="Calibri"/>
                <a:ea typeface="Calibri"/>
                <a:cs typeface="Calibri"/>
                <a:sym typeface="Calibri"/>
              </a:defRPr>
            </a:lvl7pPr>
            <a:lvl8pPr marL="3657600" marR="0" lvl="7" indent="-539750" algn="l" rtl="0">
              <a:spcBef>
                <a:spcPts val="1000"/>
              </a:spcBef>
              <a:spcAft>
                <a:spcPts val="0"/>
              </a:spcAft>
              <a:buClr>
                <a:schemeClr val="dk1"/>
              </a:buClr>
              <a:buSzPts val="4900"/>
              <a:buFont typeface="Arial"/>
              <a:buChar char="•"/>
              <a:defRPr sz="4900" b="0" i="0" u="none" strike="noStrike" cap="none">
                <a:solidFill>
                  <a:schemeClr val="dk1"/>
                </a:solidFill>
                <a:latin typeface="Calibri"/>
                <a:ea typeface="Calibri"/>
                <a:cs typeface="Calibri"/>
                <a:sym typeface="Calibri"/>
              </a:defRPr>
            </a:lvl8pPr>
            <a:lvl9pPr marL="4114800" marR="0" lvl="8" indent="-539750" algn="l" rtl="0">
              <a:spcBef>
                <a:spcPts val="1000"/>
              </a:spcBef>
              <a:spcAft>
                <a:spcPts val="0"/>
              </a:spcAft>
              <a:buClr>
                <a:schemeClr val="dk1"/>
              </a:buClr>
              <a:buSzPts val="4900"/>
              <a:buFont typeface="Arial"/>
              <a:buChar char="•"/>
              <a:defRPr sz="4900" b="0" i="0" u="none" strike="noStrike" cap="none">
                <a:solidFill>
                  <a:schemeClr val="dk1"/>
                </a:solidFill>
                <a:latin typeface="Calibri"/>
                <a:ea typeface="Calibri"/>
                <a:cs typeface="Calibri"/>
                <a:sym typeface="Calibri"/>
              </a:defRPr>
            </a:lvl9pPr>
          </a:lstStyle>
          <a:p>
            <a:endParaRPr/>
          </a:p>
        </p:txBody>
      </p:sp>
      <p:sp>
        <p:nvSpPr>
          <p:cNvPr id="107" name="Google Shape;107;p22"/>
          <p:cNvSpPr txBox="1">
            <a:spLocks noGrp="1"/>
          </p:cNvSpPr>
          <p:nvPr>
            <p:ph type="body" idx="2"/>
          </p:nvPr>
        </p:nvSpPr>
        <p:spPr>
          <a:xfrm>
            <a:off x="1219200" y="2870200"/>
            <a:ext cx="8022300" cy="9382200"/>
          </a:xfrm>
          <a:prstGeom prst="rect">
            <a:avLst/>
          </a:prstGeom>
          <a:noFill/>
          <a:ln>
            <a:noFill/>
          </a:ln>
        </p:spPr>
        <p:txBody>
          <a:bodyPr spcFirstLastPara="1" wrap="square" lIns="223475" tIns="111700" rIns="223475" bIns="111700" anchor="t" anchorCtr="0">
            <a:noAutofit/>
          </a:bodyPr>
          <a:lstStyle>
            <a:lvl1pPr marL="457200" marR="0" lvl="0" indent="-228600" algn="l" rtl="0">
              <a:spcBef>
                <a:spcPts val="700"/>
              </a:spcBef>
              <a:spcAft>
                <a:spcPts val="0"/>
              </a:spcAft>
              <a:buClr>
                <a:schemeClr val="dk1"/>
              </a:buClr>
              <a:buSzPts val="3400"/>
              <a:buFont typeface="Arial"/>
              <a:buNone/>
              <a:defRPr sz="3400" b="0" i="0" u="none" strike="noStrike" cap="none">
                <a:solidFill>
                  <a:schemeClr val="dk1"/>
                </a:solidFill>
                <a:latin typeface="Calibri"/>
                <a:ea typeface="Calibri"/>
                <a:cs typeface="Calibri"/>
                <a:sym typeface="Calibri"/>
              </a:defRPr>
            </a:lvl1pPr>
            <a:lvl2pPr marL="914400" marR="0" lvl="1" indent="-228600" algn="l" rtl="0">
              <a:spcBef>
                <a:spcPts val="600"/>
              </a:spcBef>
              <a:spcAft>
                <a:spcPts val="0"/>
              </a:spcAft>
              <a:buClr>
                <a:schemeClr val="dk1"/>
              </a:buClr>
              <a:buSzPts val="2900"/>
              <a:buFont typeface="Arial"/>
              <a:buNone/>
              <a:defRPr sz="2900" b="0" i="0" u="none" strike="noStrike" cap="none">
                <a:solidFill>
                  <a:schemeClr val="dk1"/>
                </a:solidFill>
                <a:latin typeface="Calibri"/>
                <a:ea typeface="Calibri"/>
                <a:cs typeface="Calibri"/>
                <a:sym typeface="Calibri"/>
              </a:defRPr>
            </a:lvl2pPr>
            <a:lvl3pPr marL="1371600" marR="0" lvl="2" indent="-228600" algn="l" rtl="0">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L="1828800" marR="0" lvl="3" indent="-228600" algn="l" rtl="0">
              <a:spcBef>
                <a:spcPts val="400"/>
              </a:spcBef>
              <a:spcAft>
                <a:spcPts val="0"/>
              </a:spcAft>
              <a:buClr>
                <a:schemeClr val="dk1"/>
              </a:buClr>
              <a:buSzPts val="2200"/>
              <a:buFont typeface="Arial"/>
              <a:buNone/>
              <a:defRPr sz="2200" b="0" i="0" u="none" strike="noStrike" cap="none">
                <a:solidFill>
                  <a:schemeClr val="dk1"/>
                </a:solidFill>
                <a:latin typeface="Calibri"/>
                <a:ea typeface="Calibri"/>
                <a:cs typeface="Calibri"/>
                <a:sym typeface="Calibri"/>
              </a:defRPr>
            </a:lvl4pPr>
            <a:lvl5pPr marL="2286000" marR="0" lvl="4" indent="-228600" algn="l" rtl="0">
              <a:spcBef>
                <a:spcPts val="400"/>
              </a:spcBef>
              <a:spcAft>
                <a:spcPts val="0"/>
              </a:spcAft>
              <a:buClr>
                <a:schemeClr val="dk1"/>
              </a:buClr>
              <a:buSzPts val="2200"/>
              <a:buFont typeface="Arial"/>
              <a:buNone/>
              <a:defRPr sz="2200" b="0" i="0" u="none" strike="noStrike" cap="none">
                <a:solidFill>
                  <a:schemeClr val="dk1"/>
                </a:solidFill>
                <a:latin typeface="Calibri"/>
                <a:ea typeface="Calibri"/>
                <a:cs typeface="Calibri"/>
                <a:sym typeface="Calibri"/>
              </a:defRPr>
            </a:lvl5pPr>
            <a:lvl6pPr marL="2743200" marR="0" lvl="5" indent="-228600" algn="l" rtl="0">
              <a:spcBef>
                <a:spcPts val="400"/>
              </a:spcBef>
              <a:spcAft>
                <a:spcPts val="0"/>
              </a:spcAft>
              <a:buClr>
                <a:schemeClr val="dk1"/>
              </a:buClr>
              <a:buSzPts val="2200"/>
              <a:buFont typeface="Arial"/>
              <a:buNone/>
              <a:defRPr sz="2200" b="0" i="0" u="none" strike="noStrike" cap="none">
                <a:solidFill>
                  <a:schemeClr val="dk1"/>
                </a:solidFill>
                <a:latin typeface="Calibri"/>
                <a:ea typeface="Calibri"/>
                <a:cs typeface="Calibri"/>
                <a:sym typeface="Calibri"/>
              </a:defRPr>
            </a:lvl6pPr>
            <a:lvl7pPr marL="3200400" marR="0" lvl="6" indent="-228600" algn="l" rtl="0">
              <a:spcBef>
                <a:spcPts val="400"/>
              </a:spcBef>
              <a:spcAft>
                <a:spcPts val="0"/>
              </a:spcAft>
              <a:buClr>
                <a:schemeClr val="dk1"/>
              </a:buClr>
              <a:buSzPts val="2200"/>
              <a:buFont typeface="Arial"/>
              <a:buNone/>
              <a:defRPr sz="2200" b="0" i="0" u="none" strike="noStrike" cap="none">
                <a:solidFill>
                  <a:schemeClr val="dk1"/>
                </a:solidFill>
                <a:latin typeface="Calibri"/>
                <a:ea typeface="Calibri"/>
                <a:cs typeface="Calibri"/>
                <a:sym typeface="Calibri"/>
              </a:defRPr>
            </a:lvl7pPr>
            <a:lvl8pPr marL="3657600" marR="0" lvl="7" indent="-228600" algn="l" rtl="0">
              <a:spcBef>
                <a:spcPts val="400"/>
              </a:spcBef>
              <a:spcAft>
                <a:spcPts val="0"/>
              </a:spcAft>
              <a:buClr>
                <a:schemeClr val="dk1"/>
              </a:buClr>
              <a:buSzPts val="2200"/>
              <a:buFont typeface="Arial"/>
              <a:buNone/>
              <a:defRPr sz="2200" b="0" i="0" u="none" strike="noStrike" cap="none">
                <a:solidFill>
                  <a:schemeClr val="dk1"/>
                </a:solidFill>
                <a:latin typeface="Calibri"/>
                <a:ea typeface="Calibri"/>
                <a:cs typeface="Calibri"/>
                <a:sym typeface="Calibri"/>
              </a:defRPr>
            </a:lvl8pPr>
            <a:lvl9pPr marL="4114800" marR="0" lvl="8" indent="-228600" algn="l" rtl="0">
              <a:spcBef>
                <a:spcPts val="400"/>
              </a:spcBef>
              <a:spcAft>
                <a:spcPts val="0"/>
              </a:spcAft>
              <a:buClr>
                <a:schemeClr val="dk1"/>
              </a:buClr>
              <a:buSzPts val="2200"/>
              <a:buFont typeface="Arial"/>
              <a:buNone/>
              <a:defRPr sz="2200" b="0" i="0" u="none" strike="noStrike" cap="none">
                <a:solidFill>
                  <a:schemeClr val="dk1"/>
                </a:solidFill>
                <a:latin typeface="Calibri"/>
                <a:ea typeface="Calibri"/>
                <a:cs typeface="Calibri"/>
                <a:sym typeface="Calibri"/>
              </a:defRPr>
            </a:lvl9pPr>
          </a:lstStyle>
          <a:p>
            <a:endParaRPr/>
          </a:p>
        </p:txBody>
      </p:sp>
      <p:sp>
        <p:nvSpPr>
          <p:cNvPr id="108" name="Google Shape;108;p22"/>
          <p:cNvSpPr txBox="1">
            <a:spLocks noGrp="1"/>
          </p:cNvSpPr>
          <p:nvPr>
            <p:ph type="dt" idx="10"/>
          </p:nvPr>
        </p:nvSpPr>
        <p:spPr>
          <a:xfrm>
            <a:off x="1219200" y="12712700"/>
            <a:ext cx="5689500" cy="730200"/>
          </a:xfrm>
          <a:prstGeom prst="rect">
            <a:avLst/>
          </a:prstGeom>
          <a:noFill/>
          <a:ln>
            <a:noFill/>
          </a:ln>
        </p:spPr>
        <p:txBody>
          <a:bodyPr spcFirstLastPara="1" wrap="square" lIns="223475" tIns="111700" rIns="223475" bIns="111700" anchor="ctr" anchorCtr="0">
            <a:noAutofit/>
          </a:bodyPr>
          <a:lstStyle>
            <a:lvl1pPr marR="0" lvl="0" algn="l" rtl="0">
              <a:spcBef>
                <a:spcPts val="0"/>
              </a:spcBef>
              <a:spcAft>
                <a:spcPts val="0"/>
              </a:spcAft>
              <a:buSzPts val="3400"/>
              <a:buNone/>
              <a:defRPr sz="2900">
                <a:solidFill>
                  <a:srgbClr val="888888"/>
                </a:solidFill>
                <a:latin typeface="Calibri"/>
                <a:ea typeface="Calibri"/>
                <a:cs typeface="Calibri"/>
                <a:sym typeface="Calibri"/>
              </a:defRPr>
            </a:lvl1pPr>
            <a:lvl2pPr marR="0" lvl="1" algn="l" rtl="0">
              <a:spcBef>
                <a:spcPts val="0"/>
              </a:spcBef>
              <a:spcAft>
                <a:spcPts val="0"/>
              </a:spcAft>
              <a:buSzPts val="3400"/>
              <a:buNone/>
              <a:defRPr sz="4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3400"/>
              <a:buNone/>
              <a:defRPr sz="4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3400"/>
              <a:buNone/>
              <a:defRPr sz="4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3400"/>
              <a:buNone/>
              <a:defRPr sz="4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3400"/>
              <a:buNone/>
              <a:defRPr sz="4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3400"/>
              <a:buNone/>
              <a:defRPr sz="4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3400"/>
              <a:buNone/>
              <a:defRPr sz="4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3400"/>
              <a:buNone/>
              <a:defRPr sz="4400" b="0" i="0" u="none" strike="noStrike" cap="none">
                <a:solidFill>
                  <a:schemeClr val="dk1"/>
                </a:solidFill>
                <a:latin typeface="Calibri"/>
                <a:ea typeface="Calibri"/>
                <a:cs typeface="Calibri"/>
                <a:sym typeface="Calibri"/>
              </a:defRPr>
            </a:lvl9pPr>
          </a:lstStyle>
          <a:p>
            <a:endParaRPr/>
          </a:p>
        </p:txBody>
      </p:sp>
      <p:sp>
        <p:nvSpPr>
          <p:cNvPr id="109" name="Google Shape;109;p22"/>
          <p:cNvSpPr txBox="1">
            <a:spLocks noGrp="1"/>
          </p:cNvSpPr>
          <p:nvPr>
            <p:ph type="ftr" idx="11"/>
          </p:nvPr>
        </p:nvSpPr>
        <p:spPr>
          <a:xfrm>
            <a:off x="8331200" y="12712700"/>
            <a:ext cx="7721700" cy="730200"/>
          </a:xfrm>
          <a:prstGeom prst="rect">
            <a:avLst/>
          </a:prstGeom>
          <a:noFill/>
          <a:ln>
            <a:noFill/>
          </a:ln>
        </p:spPr>
        <p:txBody>
          <a:bodyPr spcFirstLastPara="1" wrap="square" lIns="223475" tIns="111700" rIns="223475" bIns="111700" anchor="ctr" anchorCtr="0">
            <a:noAutofit/>
          </a:bodyPr>
          <a:lstStyle>
            <a:lvl1pPr marR="0" lvl="0" algn="ctr" rtl="0">
              <a:spcBef>
                <a:spcPts val="0"/>
              </a:spcBef>
              <a:spcAft>
                <a:spcPts val="0"/>
              </a:spcAft>
              <a:buSzPts val="3400"/>
              <a:buNone/>
              <a:defRPr sz="2900">
                <a:solidFill>
                  <a:srgbClr val="888888"/>
                </a:solidFill>
                <a:latin typeface="Calibri"/>
                <a:ea typeface="Calibri"/>
                <a:cs typeface="Calibri"/>
                <a:sym typeface="Calibri"/>
              </a:defRPr>
            </a:lvl1pPr>
            <a:lvl2pPr marR="0" lvl="1" algn="l" rtl="0">
              <a:spcBef>
                <a:spcPts val="0"/>
              </a:spcBef>
              <a:spcAft>
                <a:spcPts val="0"/>
              </a:spcAft>
              <a:buSzPts val="3400"/>
              <a:buNone/>
              <a:defRPr sz="4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3400"/>
              <a:buNone/>
              <a:defRPr sz="4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3400"/>
              <a:buNone/>
              <a:defRPr sz="4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3400"/>
              <a:buNone/>
              <a:defRPr sz="4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3400"/>
              <a:buNone/>
              <a:defRPr sz="4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3400"/>
              <a:buNone/>
              <a:defRPr sz="4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3400"/>
              <a:buNone/>
              <a:defRPr sz="4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3400"/>
              <a:buNone/>
              <a:defRPr sz="4400" b="0" i="0" u="none" strike="noStrike" cap="none">
                <a:solidFill>
                  <a:schemeClr val="dk1"/>
                </a:solidFill>
                <a:latin typeface="Calibri"/>
                <a:ea typeface="Calibri"/>
                <a:cs typeface="Calibri"/>
                <a:sym typeface="Calibri"/>
              </a:defRPr>
            </a:lvl9pPr>
          </a:lstStyle>
          <a:p>
            <a:endParaRPr/>
          </a:p>
        </p:txBody>
      </p:sp>
      <p:sp>
        <p:nvSpPr>
          <p:cNvPr id="110" name="Google Shape;110;p22"/>
          <p:cNvSpPr txBox="1">
            <a:spLocks noGrp="1"/>
          </p:cNvSpPr>
          <p:nvPr>
            <p:ph type="sldNum" idx="12"/>
          </p:nvPr>
        </p:nvSpPr>
        <p:spPr>
          <a:xfrm>
            <a:off x="17475200" y="12712700"/>
            <a:ext cx="5689500" cy="730200"/>
          </a:xfrm>
          <a:prstGeom prst="rect">
            <a:avLst/>
          </a:prstGeom>
          <a:noFill/>
          <a:ln>
            <a:noFill/>
          </a:ln>
        </p:spPr>
        <p:txBody>
          <a:bodyPr spcFirstLastPara="1" wrap="square" lIns="223475" tIns="111700" rIns="223475" bIns="111700" anchor="ctr" anchorCtr="0">
            <a:noAutofit/>
          </a:bodyPr>
          <a:lstStyle>
            <a:lvl1pPr marL="0" marR="0" lvl="0" indent="0" algn="r" rtl="0">
              <a:spcBef>
                <a:spcPts val="0"/>
              </a:spcBef>
              <a:buNone/>
              <a:defRPr sz="2900">
                <a:solidFill>
                  <a:srgbClr val="888888"/>
                </a:solidFill>
                <a:latin typeface="Calibri"/>
                <a:ea typeface="Calibri"/>
                <a:cs typeface="Calibri"/>
                <a:sym typeface="Calibri"/>
              </a:defRPr>
            </a:lvl1pPr>
            <a:lvl2pPr marL="0" marR="0" lvl="1" indent="0" algn="r" rtl="0">
              <a:spcBef>
                <a:spcPts val="0"/>
              </a:spcBef>
              <a:buNone/>
              <a:defRPr sz="2900">
                <a:solidFill>
                  <a:srgbClr val="888888"/>
                </a:solidFill>
                <a:latin typeface="Calibri"/>
                <a:ea typeface="Calibri"/>
                <a:cs typeface="Calibri"/>
                <a:sym typeface="Calibri"/>
              </a:defRPr>
            </a:lvl2pPr>
            <a:lvl3pPr marL="0" marR="0" lvl="2" indent="0" algn="r" rtl="0">
              <a:spcBef>
                <a:spcPts val="0"/>
              </a:spcBef>
              <a:buNone/>
              <a:defRPr sz="2900">
                <a:solidFill>
                  <a:srgbClr val="888888"/>
                </a:solidFill>
                <a:latin typeface="Calibri"/>
                <a:ea typeface="Calibri"/>
                <a:cs typeface="Calibri"/>
                <a:sym typeface="Calibri"/>
              </a:defRPr>
            </a:lvl3pPr>
            <a:lvl4pPr marL="0" marR="0" lvl="3" indent="0" algn="r" rtl="0">
              <a:spcBef>
                <a:spcPts val="0"/>
              </a:spcBef>
              <a:buNone/>
              <a:defRPr sz="2900">
                <a:solidFill>
                  <a:srgbClr val="888888"/>
                </a:solidFill>
                <a:latin typeface="Calibri"/>
                <a:ea typeface="Calibri"/>
                <a:cs typeface="Calibri"/>
                <a:sym typeface="Calibri"/>
              </a:defRPr>
            </a:lvl4pPr>
            <a:lvl5pPr marL="0" marR="0" lvl="4" indent="0" algn="r" rtl="0">
              <a:spcBef>
                <a:spcPts val="0"/>
              </a:spcBef>
              <a:buNone/>
              <a:defRPr sz="2900">
                <a:solidFill>
                  <a:srgbClr val="888888"/>
                </a:solidFill>
                <a:latin typeface="Calibri"/>
                <a:ea typeface="Calibri"/>
                <a:cs typeface="Calibri"/>
                <a:sym typeface="Calibri"/>
              </a:defRPr>
            </a:lvl5pPr>
            <a:lvl6pPr marL="0" marR="0" lvl="5" indent="0" algn="r" rtl="0">
              <a:spcBef>
                <a:spcPts val="0"/>
              </a:spcBef>
              <a:buNone/>
              <a:defRPr sz="2900">
                <a:solidFill>
                  <a:srgbClr val="888888"/>
                </a:solidFill>
                <a:latin typeface="Calibri"/>
                <a:ea typeface="Calibri"/>
                <a:cs typeface="Calibri"/>
                <a:sym typeface="Calibri"/>
              </a:defRPr>
            </a:lvl6pPr>
            <a:lvl7pPr marL="0" marR="0" lvl="6" indent="0" algn="r" rtl="0">
              <a:spcBef>
                <a:spcPts val="0"/>
              </a:spcBef>
              <a:buNone/>
              <a:defRPr sz="2900">
                <a:solidFill>
                  <a:srgbClr val="888888"/>
                </a:solidFill>
                <a:latin typeface="Calibri"/>
                <a:ea typeface="Calibri"/>
                <a:cs typeface="Calibri"/>
                <a:sym typeface="Calibri"/>
              </a:defRPr>
            </a:lvl7pPr>
            <a:lvl8pPr marL="0" marR="0" lvl="7" indent="0" algn="r" rtl="0">
              <a:spcBef>
                <a:spcPts val="0"/>
              </a:spcBef>
              <a:buNone/>
              <a:defRPr sz="2900">
                <a:solidFill>
                  <a:srgbClr val="888888"/>
                </a:solidFill>
                <a:latin typeface="Calibri"/>
                <a:ea typeface="Calibri"/>
                <a:cs typeface="Calibri"/>
                <a:sym typeface="Calibri"/>
              </a:defRPr>
            </a:lvl8pPr>
            <a:lvl9pPr marL="0" marR="0" lvl="8" indent="0" algn="r" rtl="0">
              <a:spcBef>
                <a:spcPts val="0"/>
              </a:spcBef>
              <a:buNone/>
              <a:defRPr sz="29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Afbeelding met bijschrift" type="picTx">
  <p:cSld name="PICTURE_WITH_CAPTION_TEXT">
    <p:spTree>
      <p:nvGrpSpPr>
        <p:cNvPr id="1" name="Shape 111"/>
        <p:cNvGrpSpPr/>
        <p:nvPr/>
      </p:nvGrpSpPr>
      <p:grpSpPr>
        <a:xfrm>
          <a:off x="0" y="0"/>
          <a:ext cx="0" cy="0"/>
          <a:chOff x="0" y="0"/>
          <a:chExt cx="0" cy="0"/>
        </a:xfrm>
      </p:grpSpPr>
      <p:sp>
        <p:nvSpPr>
          <p:cNvPr id="112" name="Google Shape;112;p23"/>
          <p:cNvSpPr txBox="1">
            <a:spLocks noGrp="1"/>
          </p:cNvSpPr>
          <p:nvPr>
            <p:ph type="title"/>
          </p:nvPr>
        </p:nvSpPr>
        <p:spPr>
          <a:xfrm>
            <a:off x="4779435" y="9601200"/>
            <a:ext cx="14630400" cy="1133400"/>
          </a:xfrm>
          <a:prstGeom prst="rect">
            <a:avLst/>
          </a:prstGeom>
          <a:noFill/>
          <a:ln>
            <a:noFill/>
          </a:ln>
        </p:spPr>
        <p:txBody>
          <a:bodyPr spcFirstLastPara="1" wrap="square" lIns="223475" tIns="111700" rIns="223475" bIns="111700" anchor="b" anchorCtr="0">
            <a:noAutofit/>
          </a:bodyPr>
          <a:lstStyle>
            <a:lvl1pPr marR="0" lvl="0" algn="l" rtl="0">
              <a:spcBef>
                <a:spcPts val="0"/>
              </a:spcBef>
              <a:spcAft>
                <a:spcPts val="0"/>
              </a:spcAft>
              <a:buClr>
                <a:schemeClr val="dk1"/>
              </a:buClr>
              <a:buSzPts val="4900"/>
              <a:buFont typeface="Calibri"/>
              <a:buNone/>
              <a:defRPr sz="4900" b="1" i="0" u="none" strike="noStrike" cap="none">
                <a:solidFill>
                  <a:schemeClr val="dk1"/>
                </a:solidFill>
                <a:latin typeface="Calibri"/>
                <a:ea typeface="Calibri"/>
                <a:cs typeface="Calibri"/>
                <a:sym typeface="Calibri"/>
              </a:defRPr>
            </a:lvl1pPr>
            <a:lvl2pPr lvl="1" rtl="0">
              <a:spcBef>
                <a:spcPts val="0"/>
              </a:spcBef>
              <a:spcAft>
                <a:spcPts val="0"/>
              </a:spcAft>
              <a:buSzPts val="3400"/>
              <a:buNone/>
              <a:defRPr sz="4400"/>
            </a:lvl2pPr>
            <a:lvl3pPr lvl="2" rtl="0">
              <a:spcBef>
                <a:spcPts val="0"/>
              </a:spcBef>
              <a:spcAft>
                <a:spcPts val="0"/>
              </a:spcAft>
              <a:buSzPts val="3400"/>
              <a:buNone/>
              <a:defRPr sz="4400"/>
            </a:lvl3pPr>
            <a:lvl4pPr lvl="3" rtl="0">
              <a:spcBef>
                <a:spcPts val="0"/>
              </a:spcBef>
              <a:spcAft>
                <a:spcPts val="0"/>
              </a:spcAft>
              <a:buSzPts val="3400"/>
              <a:buNone/>
              <a:defRPr sz="4400"/>
            </a:lvl4pPr>
            <a:lvl5pPr lvl="4" rtl="0">
              <a:spcBef>
                <a:spcPts val="0"/>
              </a:spcBef>
              <a:spcAft>
                <a:spcPts val="0"/>
              </a:spcAft>
              <a:buSzPts val="3400"/>
              <a:buNone/>
              <a:defRPr sz="4400"/>
            </a:lvl5pPr>
            <a:lvl6pPr lvl="5" rtl="0">
              <a:spcBef>
                <a:spcPts val="0"/>
              </a:spcBef>
              <a:spcAft>
                <a:spcPts val="0"/>
              </a:spcAft>
              <a:buSzPts val="3400"/>
              <a:buNone/>
              <a:defRPr sz="4400"/>
            </a:lvl6pPr>
            <a:lvl7pPr lvl="6" rtl="0">
              <a:spcBef>
                <a:spcPts val="0"/>
              </a:spcBef>
              <a:spcAft>
                <a:spcPts val="0"/>
              </a:spcAft>
              <a:buSzPts val="3400"/>
              <a:buNone/>
              <a:defRPr sz="4400"/>
            </a:lvl7pPr>
            <a:lvl8pPr lvl="7" rtl="0">
              <a:spcBef>
                <a:spcPts val="0"/>
              </a:spcBef>
              <a:spcAft>
                <a:spcPts val="0"/>
              </a:spcAft>
              <a:buSzPts val="3400"/>
              <a:buNone/>
              <a:defRPr sz="4400"/>
            </a:lvl8pPr>
            <a:lvl9pPr lvl="8" rtl="0">
              <a:spcBef>
                <a:spcPts val="0"/>
              </a:spcBef>
              <a:spcAft>
                <a:spcPts val="0"/>
              </a:spcAft>
              <a:buSzPts val="3400"/>
              <a:buNone/>
              <a:defRPr sz="4400"/>
            </a:lvl9pPr>
          </a:lstStyle>
          <a:p>
            <a:endParaRPr/>
          </a:p>
        </p:txBody>
      </p:sp>
      <p:sp>
        <p:nvSpPr>
          <p:cNvPr id="113" name="Google Shape;113;p23"/>
          <p:cNvSpPr>
            <a:spLocks noGrp="1"/>
          </p:cNvSpPr>
          <p:nvPr>
            <p:ph type="pic" idx="2"/>
          </p:nvPr>
        </p:nvSpPr>
        <p:spPr>
          <a:xfrm>
            <a:off x="4779435" y="1225550"/>
            <a:ext cx="14630400" cy="8229600"/>
          </a:xfrm>
          <a:prstGeom prst="rect">
            <a:avLst/>
          </a:prstGeom>
          <a:noFill/>
          <a:ln>
            <a:noFill/>
          </a:ln>
        </p:spPr>
        <p:txBody>
          <a:bodyPr spcFirstLastPara="1" wrap="square" lIns="223475" tIns="111700" rIns="223475" bIns="111700" anchor="t" anchorCtr="0">
            <a:noAutofit/>
          </a:bodyPr>
          <a:lstStyle>
            <a:lvl1pPr marR="0" lvl="0" algn="l" rtl="0">
              <a:spcBef>
                <a:spcPts val="1600"/>
              </a:spcBef>
              <a:spcAft>
                <a:spcPts val="0"/>
              </a:spcAft>
              <a:buClr>
                <a:schemeClr val="dk1"/>
              </a:buClr>
              <a:buSzPts val="7800"/>
              <a:buFont typeface="Arial"/>
              <a:buNone/>
              <a:defRPr sz="7800" b="0" i="0" u="none" strike="noStrike" cap="none">
                <a:solidFill>
                  <a:schemeClr val="dk1"/>
                </a:solidFill>
                <a:latin typeface="Calibri"/>
                <a:ea typeface="Calibri"/>
                <a:cs typeface="Calibri"/>
                <a:sym typeface="Calibri"/>
              </a:defRPr>
            </a:lvl1pPr>
            <a:lvl2pPr marR="0" lvl="1" algn="l" rtl="0">
              <a:spcBef>
                <a:spcPts val="1400"/>
              </a:spcBef>
              <a:spcAft>
                <a:spcPts val="0"/>
              </a:spcAft>
              <a:buClr>
                <a:schemeClr val="dk1"/>
              </a:buClr>
              <a:buSzPts val="6800"/>
              <a:buFont typeface="Arial"/>
              <a:buNone/>
              <a:defRPr sz="6800" b="0" i="0" u="none" strike="noStrike" cap="none">
                <a:solidFill>
                  <a:schemeClr val="dk1"/>
                </a:solidFill>
                <a:latin typeface="Calibri"/>
                <a:ea typeface="Calibri"/>
                <a:cs typeface="Calibri"/>
                <a:sym typeface="Calibri"/>
              </a:defRPr>
            </a:lvl2pPr>
            <a:lvl3pPr marR="0" lvl="2" algn="l" rtl="0">
              <a:spcBef>
                <a:spcPts val="1200"/>
              </a:spcBef>
              <a:spcAft>
                <a:spcPts val="0"/>
              </a:spcAft>
              <a:buClr>
                <a:schemeClr val="dk1"/>
              </a:buClr>
              <a:buSzPts val="5900"/>
              <a:buFont typeface="Arial"/>
              <a:buNone/>
              <a:defRPr sz="5900" b="0" i="0" u="none" strike="noStrike" cap="none">
                <a:solidFill>
                  <a:schemeClr val="dk1"/>
                </a:solidFill>
                <a:latin typeface="Calibri"/>
                <a:ea typeface="Calibri"/>
                <a:cs typeface="Calibri"/>
                <a:sym typeface="Calibri"/>
              </a:defRPr>
            </a:lvl3pPr>
            <a:lvl4pPr marR="0" lvl="3" algn="l" rtl="0">
              <a:spcBef>
                <a:spcPts val="1000"/>
              </a:spcBef>
              <a:spcAft>
                <a:spcPts val="0"/>
              </a:spcAft>
              <a:buClr>
                <a:schemeClr val="dk1"/>
              </a:buClr>
              <a:buSzPts val="4900"/>
              <a:buFont typeface="Arial"/>
              <a:buNone/>
              <a:defRPr sz="4900" b="0" i="0" u="none" strike="noStrike" cap="none">
                <a:solidFill>
                  <a:schemeClr val="dk1"/>
                </a:solidFill>
                <a:latin typeface="Calibri"/>
                <a:ea typeface="Calibri"/>
                <a:cs typeface="Calibri"/>
                <a:sym typeface="Calibri"/>
              </a:defRPr>
            </a:lvl4pPr>
            <a:lvl5pPr marR="0" lvl="4" algn="l" rtl="0">
              <a:spcBef>
                <a:spcPts val="1000"/>
              </a:spcBef>
              <a:spcAft>
                <a:spcPts val="0"/>
              </a:spcAft>
              <a:buClr>
                <a:schemeClr val="dk1"/>
              </a:buClr>
              <a:buSzPts val="4900"/>
              <a:buFont typeface="Arial"/>
              <a:buNone/>
              <a:defRPr sz="4900" b="0" i="0" u="none" strike="noStrike" cap="none">
                <a:solidFill>
                  <a:schemeClr val="dk1"/>
                </a:solidFill>
                <a:latin typeface="Calibri"/>
                <a:ea typeface="Calibri"/>
                <a:cs typeface="Calibri"/>
                <a:sym typeface="Calibri"/>
              </a:defRPr>
            </a:lvl5pPr>
            <a:lvl6pPr marR="0" lvl="5" algn="l" rtl="0">
              <a:spcBef>
                <a:spcPts val="1000"/>
              </a:spcBef>
              <a:spcAft>
                <a:spcPts val="0"/>
              </a:spcAft>
              <a:buClr>
                <a:schemeClr val="dk1"/>
              </a:buClr>
              <a:buSzPts val="4900"/>
              <a:buFont typeface="Arial"/>
              <a:buNone/>
              <a:defRPr sz="4900" b="0" i="0" u="none" strike="noStrike" cap="none">
                <a:solidFill>
                  <a:schemeClr val="dk1"/>
                </a:solidFill>
                <a:latin typeface="Calibri"/>
                <a:ea typeface="Calibri"/>
                <a:cs typeface="Calibri"/>
                <a:sym typeface="Calibri"/>
              </a:defRPr>
            </a:lvl6pPr>
            <a:lvl7pPr marR="0" lvl="6" algn="l" rtl="0">
              <a:spcBef>
                <a:spcPts val="1000"/>
              </a:spcBef>
              <a:spcAft>
                <a:spcPts val="0"/>
              </a:spcAft>
              <a:buClr>
                <a:schemeClr val="dk1"/>
              </a:buClr>
              <a:buSzPts val="4900"/>
              <a:buFont typeface="Arial"/>
              <a:buNone/>
              <a:defRPr sz="4900" b="0" i="0" u="none" strike="noStrike" cap="none">
                <a:solidFill>
                  <a:schemeClr val="dk1"/>
                </a:solidFill>
                <a:latin typeface="Calibri"/>
                <a:ea typeface="Calibri"/>
                <a:cs typeface="Calibri"/>
                <a:sym typeface="Calibri"/>
              </a:defRPr>
            </a:lvl7pPr>
            <a:lvl8pPr marR="0" lvl="7" algn="l" rtl="0">
              <a:spcBef>
                <a:spcPts val="1000"/>
              </a:spcBef>
              <a:spcAft>
                <a:spcPts val="0"/>
              </a:spcAft>
              <a:buClr>
                <a:schemeClr val="dk1"/>
              </a:buClr>
              <a:buSzPts val="4900"/>
              <a:buFont typeface="Arial"/>
              <a:buNone/>
              <a:defRPr sz="4900" b="0" i="0" u="none" strike="noStrike" cap="none">
                <a:solidFill>
                  <a:schemeClr val="dk1"/>
                </a:solidFill>
                <a:latin typeface="Calibri"/>
                <a:ea typeface="Calibri"/>
                <a:cs typeface="Calibri"/>
                <a:sym typeface="Calibri"/>
              </a:defRPr>
            </a:lvl8pPr>
            <a:lvl9pPr marR="0" lvl="8" algn="l" rtl="0">
              <a:spcBef>
                <a:spcPts val="1000"/>
              </a:spcBef>
              <a:spcAft>
                <a:spcPts val="0"/>
              </a:spcAft>
              <a:buClr>
                <a:schemeClr val="dk1"/>
              </a:buClr>
              <a:buSzPts val="4900"/>
              <a:buFont typeface="Arial"/>
              <a:buNone/>
              <a:defRPr sz="4900" b="0" i="0" u="none" strike="noStrike" cap="none">
                <a:solidFill>
                  <a:schemeClr val="dk1"/>
                </a:solidFill>
                <a:latin typeface="Calibri"/>
                <a:ea typeface="Calibri"/>
                <a:cs typeface="Calibri"/>
                <a:sym typeface="Calibri"/>
              </a:defRPr>
            </a:lvl9pPr>
          </a:lstStyle>
          <a:p>
            <a:endParaRPr/>
          </a:p>
        </p:txBody>
      </p:sp>
      <p:sp>
        <p:nvSpPr>
          <p:cNvPr id="114" name="Google Shape;114;p23"/>
          <p:cNvSpPr txBox="1">
            <a:spLocks noGrp="1"/>
          </p:cNvSpPr>
          <p:nvPr>
            <p:ph type="body" idx="1"/>
          </p:nvPr>
        </p:nvSpPr>
        <p:spPr>
          <a:xfrm>
            <a:off x="4779435" y="10734676"/>
            <a:ext cx="14630400" cy="1609800"/>
          </a:xfrm>
          <a:prstGeom prst="rect">
            <a:avLst/>
          </a:prstGeom>
          <a:noFill/>
          <a:ln>
            <a:noFill/>
          </a:ln>
        </p:spPr>
        <p:txBody>
          <a:bodyPr spcFirstLastPara="1" wrap="square" lIns="223475" tIns="111700" rIns="223475" bIns="111700" anchor="t" anchorCtr="0">
            <a:noAutofit/>
          </a:bodyPr>
          <a:lstStyle>
            <a:lvl1pPr marL="457200" marR="0" lvl="0" indent="-228600" algn="l" rtl="0">
              <a:spcBef>
                <a:spcPts val="700"/>
              </a:spcBef>
              <a:spcAft>
                <a:spcPts val="0"/>
              </a:spcAft>
              <a:buClr>
                <a:schemeClr val="dk1"/>
              </a:buClr>
              <a:buSzPts val="3400"/>
              <a:buFont typeface="Arial"/>
              <a:buNone/>
              <a:defRPr sz="3400" b="0" i="0" u="none" strike="noStrike" cap="none">
                <a:solidFill>
                  <a:schemeClr val="dk1"/>
                </a:solidFill>
                <a:latin typeface="Calibri"/>
                <a:ea typeface="Calibri"/>
                <a:cs typeface="Calibri"/>
                <a:sym typeface="Calibri"/>
              </a:defRPr>
            </a:lvl1pPr>
            <a:lvl2pPr marL="914400" marR="0" lvl="1" indent="-228600" algn="l" rtl="0">
              <a:spcBef>
                <a:spcPts val="600"/>
              </a:spcBef>
              <a:spcAft>
                <a:spcPts val="0"/>
              </a:spcAft>
              <a:buClr>
                <a:schemeClr val="dk1"/>
              </a:buClr>
              <a:buSzPts val="2900"/>
              <a:buFont typeface="Arial"/>
              <a:buNone/>
              <a:defRPr sz="2900" b="0" i="0" u="none" strike="noStrike" cap="none">
                <a:solidFill>
                  <a:schemeClr val="dk1"/>
                </a:solidFill>
                <a:latin typeface="Calibri"/>
                <a:ea typeface="Calibri"/>
                <a:cs typeface="Calibri"/>
                <a:sym typeface="Calibri"/>
              </a:defRPr>
            </a:lvl2pPr>
            <a:lvl3pPr marL="1371600" marR="0" lvl="2" indent="-228600" algn="l" rtl="0">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L="1828800" marR="0" lvl="3" indent="-228600" algn="l" rtl="0">
              <a:spcBef>
                <a:spcPts val="400"/>
              </a:spcBef>
              <a:spcAft>
                <a:spcPts val="0"/>
              </a:spcAft>
              <a:buClr>
                <a:schemeClr val="dk1"/>
              </a:buClr>
              <a:buSzPts val="2200"/>
              <a:buFont typeface="Arial"/>
              <a:buNone/>
              <a:defRPr sz="2200" b="0" i="0" u="none" strike="noStrike" cap="none">
                <a:solidFill>
                  <a:schemeClr val="dk1"/>
                </a:solidFill>
                <a:latin typeface="Calibri"/>
                <a:ea typeface="Calibri"/>
                <a:cs typeface="Calibri"/>
                <a:sym typeface="Calibri"/>
              </a:defRPr>
            </a:lvl4pPr>
            <a:lvl5pPr marL="2286000" marR="0" lvl="4" indent="-228600" algn="l" rtl="0">
              <a:spcBef>
                <a:spcPts val="400"/>
              </a:spcBef>
              <a:spcAft>
                <a:spcPts val="0"/>
              </a:spcAft>
              <a:buClr>
                <a:schemeClr val="dk1"/>
              </a:buClr>
              <a:buSzPts val="2200"/>
              <a:buFont typeface="Arial"/>
              <a:buNone/>
              <a:defRPr sz="2200" b="0" i="0" u="none" strike="noStrike" cap="none">
                <a:solidFill>
                  <a:schemeClr val="dk1"/>
                </a:solidFill>
                <a:latin typeface="Calibri"/>
                <a:ea typeface="Calibri"/>
                <a:cs typeface="Calibri"/>
                <a:sym typeface="Calibri"/>
              </a:defRPr>
            </a:lvl5pPr>
            <a:lvl6pPr marL="2743200" marR="0" lvl="5" indent="-228600" algn="l" rtl="0">
              <a:spcBef>
                <a:spcPts val="400"/>
              </a:spcBef>
              <a:spcAft>
                <a:spcPts val="0"/>
              </a:spcAft>
              <a:buClr>
                <a:schemeClr val="dk1"/>
              </a:buClr>
              <a:buSzPts val="2200"/>
              <a:buFont typeface="Arial"/>
              <a:buNone/>
              <a:defRPr sz="2200" b="0" i="0" u="none" strike="noStrike" cap="none">
                <a:solidFill>
                  <a:schemeClr val="dk1"/>
                </a:solidFill>
                <a:latin typeface="Calibri"/>
                <a:ea typeface="Calibri"/>
                <a:cs typeface="Calibri"/>
                <a:sym typeface="Calibri"/>
              </a:defRPr>
            </a:lvl6pPr>
            <a:lvl7pPr marL="3200400" marR="0" lvl="6" indent="-228600" algn="l" rtl="0">
              <a:spcBef>
                <a:spcPts val="400"/>
              </a:spcBef>
              <a:spcAft>
                <a:spcPts val="0"/>
              </a:spcAft>
              <a:buClr>
                <a:schemeClr val="dk1"/>
              </a:buClr>
              <a:buSzPts val="2200"/>
              <a:buFont typeface="Arial"/>
              <a:buNone/>
              <a:defRPr sz="2200" b="0" i="0" u="none" strike="noStrike" cap="none">
                <a:solidFill>
                  <a:schemeClr val="dk1"/>
                </a:solidFill>
                <a:latin typeface="Calibri"/>
                <a:ea typeface="Calibri"/>
                <a:cs typeface="Calibri"/>
                <a:sym typeface="Calibri"/>
              </a:defRPr>
            </a:lvl7pPr>
            <a:lvl8pPr marL="3657600" marR="0" lvl="7" indent="-228600" algn="l" rtl="0">
              <a:spcBef>
                <a:spcPts val="400"/>
              </a:spcBef>
              <a:spcAft>
                <a:spcPts val="0"/>
              </a:spcAft>
              <a:buClr>
                <a:schemeClr val="dk1"/>
              </a:buClr>
              <a:buSzPts val="2200"/>
              <a:buFont typeface="Arial"/>
              <a:buNone/>
              <a:defRPr sz="2200" b="0" i="0" u="none" strike="noStrike" cap="none">
                <a:solidFill>
                  <a:schemeClr val="dk1"/>
                </a:solidFill>
                <a:latin typeface="Calibri"/>
                <a:ea typeface="Calibri"/>
                <a:cs typeface="Calibri"/>
                <a:sym typeface="Calibri"/>
              </a:defRPr>
            </a:lvl8pPr>
            <a:lvl9pPr marL="4114800" marR="0" lvl="8" indent="-228600" algn="l" rtl="0">
              <a:spcBef>
                <a:spcPts val="400"/>
              </a:spcBef>
              <a:spcAft>
                <a:spcPts val="0"/>
              </a:spcAft>
              <a:buClr>
                <a:schemeClr val="dk1"/>
              </a:buClr>
              <a:buSzPts val="2200"/>
              <a:buFont typeface="Arial"/>
              <a:buNone/>
              <a:defRPr sz="2200" b="0" i="0" u="none" strike="noStrike" cap="none">
                <a:solidFill>
                  <a:schemeClr val="dk1"/>
                </a:solidFill>
                <a:latin typeface="Calibri"/>
                <a:ea typeface="Calibri"/>
                <a:cs typeface="Calibri"/>
                <a:sym typeface="Calibri"/>
              </a:defRPr>
            </a:lvl9pPr>
          </a:lstStyle>
          <a:p>
            <a:endParaRPr/>
          </a:p>
        </p:txBody>
      </p:sp>
      <p:sp>
        <p:nvSpPr>
          <p:cNvPr id="115" name="Google Shape;115;p23"/>
          <p:cNvSpPr txBox="1">
            <a:spLocks noGrp="1"/>
          </p:cNvSpPr>
          <p:nvPr>
            <p:ph type="dt" idx="10"/>
          </p:nvPr>
        </p:nvSpPr>
        <p:spPr>
          <a:xfrm>
            <a:off x="1219200" y="12712700"/>
            <a:ext cx="5689500" cy="730200"/>
          </a:xfrm>
          <a:prstGeom prst="rect">
            <a:avLst/>
          </a:prstGeom>
          <a:noFill/>
          <a:ln>
            <a:noFill/>
          </a:ln>
        </p:spPr>
        <p:txBody>
          <a:bodyPr spcFirstLastPara="1" wrap="square" lIns="223475" tIns="111700" rIns="223475" bIns="111700" anchor="ctr" anchorCtr="0">
            <a:noAutofit/>
          </a:bodyPr>
          <a:lstStyle>
            <a:lvl1pPr marR="0" lvl="0" algn="l" rtl="0">
              <a:spcBef>
                <a:spcPts val="0"/>
              </a:spcBef>
              <a:spcAft>
                <a:spcPts val="0"/>
              </a:spcAft>
              <a:buSzPts val="3400"/>
              <a:buNone/>
              <a:defRPr sz="2900">
                <a:solidFill>
                  <a:srgbClr val="888888"/>
                </a:solidFill>
                <a:latin typeface="Calibri"/>
                <a:ea typeface="Calibri"/>
                <a:cs typeface="Calibri"/>
                <a:sym typeface="Calibri"/>
              </a:defRPr>
            </a:lvl1pPr>
            <a:lvl2pPr marR="0" lvl="1" algn="l" rtl="0">
              <a:spcBef>
                <a:spcPts val="0"/>
              </a:spcBef>
              <a:spcAft>
                <a:spcPts val="0"/>
              </a:spcAft>
              <a:buSzPts val="3400"/>
              <a:buNone/>
              <a:defRPr sz="4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3400"/>
              <a:buNone/>
              <a:defRPr sz="4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3400"/>
              <a:buNone/>
              <a:defRPr sz="4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3400"/>
              <a:buNone/>
              <a:defRPr sz="4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3400"/>
              <a:buNone/>
              <a:defRPr sz="4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3400"/>
              <a:buNone/>
              <a:defRPr sz="4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3400"/>
              <a:buNone/>
              <a:defRPr sz="4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3400"/>
              <a:buNone/>
              <a:defRPr sz="4400" b="0" i="0" u="none" strike="noStrike" cap="none">
                <a:solidFill>
                  <a:schemeClr val="dk1"/>
                </a:solidFill>
                <a:latin typeface="Calibri"/>
                <a:ea typeface="Calibri"/>
                <a:cs typeface="Calibri"/>
                <a:sym typeface="Calibri"/>
              </a:defRPr>
            </a:lvl9pPr>
          </a:lstStyle>
          <a:p>
            <a:endParaRPr/>
          </a:p>
        </p:txBody>
      </p:sp>
      <p:sp>
        <p:nvSpPr>
          <p:cNvPr id="116" name="Google Shape;116;p23"/>
          <p:cNvSpPr txBox="1">
            <a:spLocks noGrp="1"/>
          </p:cNvSpPr>
          <p:nvPr>
            <p:ph type="ftr" idx="11"/>
          </p:nvPr>
        </p:nvSpPr>
        <p:spPr>
          <a:xfrm>
            <a:off x="8331200" y="12712700"/>
            <a:ext cx="7721700" cy="730200"/>
          </a:xfrm>
          <a:prstGeom prst="rect">
            <a:avLst/>
          </a:prstGeom>
          <a:noFill/>
          <a:ln>
            <a:noFill/>
          </a:ln>
        </p:spPr>
        <p:txBody>
          <a:bodyPr spcFirstLastPara="1" wrap="square" lIns="223475" tIns="111700" rIns="223475" bIns="111700" anchor="ctr" anchorCtr="0">
            <a:noAutofit/>
          </a:bodyPr>
          <a:lstStyle>
            <a:lvl1pPr marR="0" lvl="0" algn="ctr" rtl="0">
              <a:spcBef>
                <a:spcPts val="0"/>
              </a:spcBef>
              <a:spcAft>
                <a:spcPts val="0"/>
              </a:spcAft>
              <a:buSzPts val="3400"/>
              <a:buNone/>
              <a:defRPr sz="2900">
                <a:solidFill>
                  <a:srgbClr val="888888"/>
                </a:solidFill>
                <a:latin typeface="Calibri"/>
                <a:ea typeface="Calibri"/>
                <a:cs typeface="Calibri"/>
                <a:sym typeface="Calibri"/>
              </a:defRPr>
            </a:lvl1pPr>
            <a:lvl2pPr marR="0" lvl="1" algn="l" rtl="0">
              <a:spcBef>
                <a:spcPts val="0"/>
              </a:spcBef>
              <a:spcAft>
                <a:spcPts val="0"/>
              </a:spcAft>
              <a:buSzPts val="3400"/>
              <a:buNone/>
              <a:defRPr sz="4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3400"/>
              <a:buNone/>
              <a:defRPr sz="4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3400"/>
              <a:buNone/>
              <a:defRPr sz="4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3400"/>
              <a:buNone/>
              <a:defRPr sz="4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3400"/>
              <a:buNone/>
              <a:defRPr sz="4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3400"/>
              <a:buNone/>
              <a:defRPr sz="4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3400"/>
              <a:buNone/>
              <a:defRPr sz="4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3400"/>
              <a:buNone/>
              <a:defRPr sz="4400" b="0" i="0" u="none" strike="noStrike" cap="none">
                <a:solidFill>
                  <a:schemeClr val="dk1"/>
                </a:solidFill>
                <a:latin typeface="Calibri"/>
                <a:ea typeface="Calibri"/>
                <a:cs typeface="Calibri"/>
                <a:sym typeface="Calibri"/>
              </a:defRPr>
            </a:lvl9pPr>
          </a:lstStyle>
          <a:p>
            <a:endParaRPr/>
          </a:p>
        </p:txBody>
      </p:sp>
      <p:sp>
        <p:nvSpPr>
          <p:cNvPr id="117" name="Google Shape;117;p23"/>
          <p:cNvSpPr txBox="1">
            <a:spLocks noGrp="1"/>
          </p:cNvSpPr>
          <p:nvPr>
            <p:ph type="sldNum" idx="12"/>
          </p:nvPr>
        </p:nvSpPr>
        <p:spPr>
          <a:xfrm>
            <a:off x="17475200" y="12712700"/>
            <a:ext cx="5689500" cy="730200"/>
          </a:xfrm>
          <a:prstGeom prst="rect">
            <a:avLst/>
          </a:prstGeom>
          <a:noFill/>
          <a:ln>
            <a:noFill/>
          </a:ln>
        </p:spPr>
        <p:txBody>
          <a:bodyPr spcFirstLastPara="1" wrap="square" lIns="223475" tIns="111700" rIns="223475" bIns="111700" anchor="ctr" anchorCtr="0">
            <a:noAutofit/>
          </a:bodyPr>
          <a:lstStyle>
            <a:lvl1pPr marL="0" marR="0" lvl="0" indent="0" algn="r" rtl="0">
              <a:spcBef>
                <a:spcPts val="0"/>
              </a:spcBef>
              <a:buNone/>
              <a:defRPr sz="2900">
                <a:solidFill>
                  <a:srgbClr val="888888"/>
                </a:solidFill>
                <a:latin typeface="Calibri"/>
                <a:ea typeface="Calibri"/>
                <a:cs typeface="Calibri"/>
                <a:sym typeface="Calibri"/>
              </a:defRPr>
            </a:lvl1pPr>
            <a:lvl2pPr marL="0" marR="0" lvl="1" indent="0" algn="r" rtl="0">
              <a:spcBef>
                <a:spcPts val="0"/>
              </a:spcBef>
              <a:buNone/>
              <a:defRPr sz="2900">
                <a:solidFill>
                  <a:srgbClr val="888888"/>
                </a:solidFill>
                <a:latin typeface="Calibri"/>
                <a:ea typeface="Calibri"/>
                <a:cs typeface="Calibri"/>
                <a:sym typeface="Calibri"/>
              </a:defRPr>
            </a:lvl2pPr>
            <a:lvl3pPr marL="0" marR="0" lvl="2" indent="0" algn="r" rtl="0">
              <a:spcBef>
                <a:spcPts val="0"/>
              </a:spcBef>
              <a:buNone/>
              <a:defRPr sz="2900">
                <a:solidFill>
                  <a:srgbClr val="888888"/>
                </a:solidFill>
                <a:latin typeface="Calibri"/>
                <a:ea typeface="Calibri"/>
                <a:cs typeface="Calibri"/>
                <a:sym typeface="Calibri"/>
              </a:defRPr>
            </a:lvl3pPr>
            <a:lvl4pPr marL="0" marR="0" lvl="3" indent="0" algn="r" rtl="0">
              <a:spcBef>
                <a:spcPts val="0"/>
              </a:spcBef>
              <a:buNone/>
              <a:defRPr sz="2900">
                <a:solidFill>
                  <a:srgbClr val="888888"/>
                </a:solidFill>
                <a:latin typeface="Calibri"/>
                <a:ea typeface="Calibri"/>
                <a:cs typeface="Calibri"/>
                <a:sym typeface="Calibri"/>
              </a:defRPr>
            </a:lvl4pPr>
            <a:lvl5pPr marL="0" marR="0" lvl="4" indent="0" algn="r" rtl="0">
              <a:spcBef>
                <a:spcPts val="0"/>
              </a:spcBef>
              <a:buNone/>
              <a:defRPr sz="2900">
                <a:solidFill>
                  <a:srgbClr val="888888"/>
                </a:solidFill>
                <a:latin typeface="Calibri"/>
                <a:ea typeface="Calibri"/>
                <a:cs typeface="Calibri"/>
                <a:sym typeface="Calibri"/>
              </a:defRPr>
            </a:lvl5pPr>
            <a:lvl6pPr marL="0" marR="0" lvl="5" indent="0" algn="r" rtl="0">
              <a:spcBef>
                <a:spcPts val="0"/>
              </a:spcBef>
              <a:buNone/>
              <a:defRPr sz="2900">
                <a:solidFill>
                  <a:srgbClr val="888888"/>
                </a:solidFill>
                <a:latin typeface="Calibri"/>
                <a:ea typeface="Calibri"/>
                <a:cs typeface="Calibri"/>
                <a:sym typeface="Calibri"/>
              </a:defRPr>
            </a:lvl6pPr>
            <a:lvl7pPr marL="0" marR="0" lvl="6" indent="0" algn="r" rtl="0">
              <a:spcBef>
                <a:spcPts val="0"/>
              </a:spcBef>
              <a:buNone/>
              <a:defRPr sz="2900">
                <a:solidFill>
                  <a:srgbClr val="888888"/>
                </a:solidFill>
                <a:latin typeface="Calibri"/>
                <a:ea typeface="Calibri"/>
                <a:cs typeface="Calibri"/>
                <a:sym typeface="Calibri"/>
              </a:defRPr>
            </a:lvl7pPr>
            <a:lvl8pPr marL="0" marR="0" lvl="7" indent="0" algn="r" rtl="0">
              <a:spcBef>
                <a:spcPts val="0"/>
              </a:spcBef>
              <a:buNone/>
              <a:defRPr sz="2900">
                <a:solidFill>
                  <a:srgbClr val="888888"/>
                </a:solidFill>
                <a:latin typeface="Calibri"/>
                <a:ea typeface="Calibri"/>
                <a:cs typeface="Calibri"/>
                <a:sym typeface="Calibri"/>
              </a:defRPr>
            </a:lvl8pPr>
            <a:lvl9pPr marL="0" marR="0" lvl="8" indent="0" algn="r" rtl="0">
              <a:spcBef>
                <a:spcPts val="0"/>
              </a:spcBef>
              <a:buNone/>
              <a:defRPr sz="29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el en verticale tekst" type="vertTx">
  <p:cSld name="VERTICAL_TEXT">
    <p:spTree>
      <p:nvGrpSpPr>
        <p:cNvPr id="1" name="Shape 118"/>
        <p:cNvGrpSpPr/>
        <p:nvPr/>
      </p:nvGrpSpPr>
      <p:grpSpPr>
        <a:xfrm>
          <a:off x="0" y="0"/>
          <a:ext cx="0" cy="0"/>
          <a:chOff x="0" y="0"/>
          <a:chExt cx="0" cy="0"/>
        </a:xfrm>
      </p:grpSpPr>
      <p:sp>
        <p:nvSpPr>
          <p:cNvPr id="119" name="Google Shape;119;p24"/>
          <p:cNvSpPr txBox="1">
            <a:spLocks noGrp="1"/>
          </p:cNvSpPr>
          <p:nvPr>
            <p:ph type="title"/>
          </p:nvPr>
        </p:nvSpPr>
        <p:spPr>
          <a:xfrm>
            <a:off x="1219200" y="549276"/>
            <a:ext cx="21945600" cy="2286000"/>
          </a:xfrm>
          <a:prstGeom prst="rect">
            <a:avLst/>
          </a:prstGeom>
          <a:noFill/>
          <a:ln>
            <a:noFill/>
          </a:ln>
        </p:spPr>
        <p:txBody>
          <a:bodyPr spcFirstLastPara="1" wrap="square" lIns="223475" tIns="111700" rIns="223475" bIns="111700" anchor="ctr" anchorCtr="0">
            <a:noAutofit/>
          </a:bodyPr>
          <a:lstStyle>
            <a:lvl1pPr marR="0" lvl="0" algn="ctr" rtl="0">
              <a:spcBef>
                <a:spcPts val="0"/>
              </a:spcBef>
              <a:spcAft>
                <a:spcPts val="0"/>
              </a:spcAft>
              <a:buClr>
                <a:schemeClr val="dk1"/>
              </a:buClr>
              <a:buSzPts val="10800"/>
              <a:buFont typeface="Calibri"/>
              <a:buNone/>
              <a:defRPr sz="10800" b="0" i="0" u="none" strike="noStrike" cap="none">
                <a:solidFill>
                  <a:schemeClr val="dk1"/>
                </a:solidFill>
                <a:latin typeface="Calibri"/>
                <a:ea typeface="Calibri"/>
                <a:cs typeface="Calibri"/>
                <a:sym typeface="Calibri"/>
              </a:defRPr>
            </a:lvl1pPr>
            <a:lvl2pPr lvl="1" rtl="0">
              <a:spcBef>
                <a:spcPts val="0"/>
              </a:spcBef>
              <a:spcAft>
                <a:spcPts val="0"/>
              </a:spcAft>
              <a:buSzPts val="3400"/>
              <a:buNone/>
              <a:defRPr sz="4400"/>
            </a:lvl2pPr>
            <a:lvl3pPr lvl="2" rtl="0">
              <a:spcBef>
                <a:spcPts val="0"/>
              </a:spcBef>
              <a:spcAft>
                <a:spcPts val="0"/>
              </a:spcAft>
              <a:buSzPts val="3400"/>
              <a:buNone/>
              <a:defRPr sz="4400"/>
            </a:lvl3pPr>
            <a:lvl4pPr lvl="3" rtl="0">
              <a:spcBef>
                <a:spcPts val="0"/>
              </a:spcBef>
              <a:spcAft>
                <a:spcPts val="0"/>
              </a:spcAft>
              <a:buSzPts val="3400"/>
              <a:buNone/>
              <a:defRPr sz="4400"/>
            </a:lvl4pPr>
            <a:lvl5pPr lvl="4" rtl="0">
              <a:spcBef>
                <a:spcPts val="0"/>
              </a:spcBef>
              <a:spcAft>
                <a:spcPts val="0"/>
              </a:spcAft>
              <a:buSzPts val="3400"/>
              <a:buNone/>
              <a:defRPr sz="4400"/>
            </a:lvl5pPr>
            <a:lvl6pPr lvl="5" rtl="0">
              <a:spcBef>
                <a:spcPts val="0"/>
              </a:spcBef>
              <a:spcAft>
                <a:spcPts val="0"/>
              </a:spcAft>
              <a:buSzPts val="3400"/>
              <a:buNone/>
              <a:defRPr sz="4400"/>
            </a:lvl6pPr>
            <a:lvl7pPr lvl="6" rtl="0">
              <a:spcBef>
                <a:spcPts val="0"/>
              </a:spcBef>
              <a:spcAft>
                <a:spcPts val="0"/>
              </a:spcAft>
              <a:buSzPts val="3400"/>
              <a:buNone/>
              <a:defRPr sz="4400"/>
            </a:lvl7pPr>
            <a:lvl8pPr lvl="7" rtl="0">
              <a:spcBef>
                <a:spcPts val="0"/>
              </a:spcBef>
              <a:spcAft>
                <a:spcPts val="0"/>
              </a:spcAft>
              <a:buSzPts val="3400"/>
              <a:buNone/>
              <a:defRPr sz="4400"/>
            </a:lvl8pPr>
            <a:lvl9pPr lvl="8" rtl="0">
              <a:spcBef>
                <a:spcPts val="0"/>
              </a:spcBef>
              <a:spcAft>
                <a:spcPts val="0"/>
              </a:spcAft>
              <a:buSzPts val="3400"/>
              <a:buNone/>
              <a:defRPr sz="4400"/>
            </a:lvl9pPr>
          </a:lstStyle>
          <a:p>
            <a:endParaRPr/>
          </a:p>
        </p:txBody>
      </p:sp>
      <p:sp>
        <p:nvSpPr>
          <p:cNvPr id="120" name="Google Shape;120;p24"/>
          <p:cNvSpPr txBox="1">
            <a:spLocks noGrp="1"/>
          </p:cNvSpPr>
          <p:nvPr>
            <p:ph type="body" idx="1"/>
          </p:nvPr>
        </p:nvSpPr>
        <p:spPr>
          <a:xfrm rot="5400000">
            <a:off x="7665900" y="-3246300"/>
            <a:ext cx="9052200" cy="21945600"/>
          </a:xfrm>
          <a:prstGeom prst="rect">
            <a:avLst/>
          </a:prstGeom>
          <a:noFill/>
          <a:ln>
            <a:noFill/>
          </a:ln>
        </p:spPr>
        <p:txBody>
          <a:bodyPr spcFirstLastPara="1" wrap="square" lIns="223475" tIns="111700" rIns="223475" bIns="111700" anchor="t" anchorCtr="0">
            <a:noAutofit/>
          </a:bodyPr>
          <a:lstStyle>
            <a:lvl1pPr marL="457200" marR="0" lvl="0" indent="-723900" algn="l" rtl="0">
              <a:spcBef>
                <a:spcPts val="1600"/>
              </a:spcBef>
              <a:spcAft>
                <a:spcPts val="0"/>
              </a:spcAft>
              <a:buClr>
                <a:schemeClr val="dk1"/>
              </a:buClr>
              <a:buSzPts val="7800"/>
              <a:buFont typeface="Arial"/>
              <a:buChar char="•"/>
              <a:defRPr sz="7800" b="0" i="0" u="none" strike="noStrike" cap="none">
                <a:solidFill>
                  <a:schemeClr val="dk1"/>
                </a:solidFill>
                <a:latin typeface="Calibri"/>
                <a:ea typeface="Calibri"/>
                <a:cs typeface="Calibri"/>
                <a:sym typeface="Calibri"/>
              </a:defRPr>
            </a:lvl1pPr>
            <a:lvl2pPr marL="914400" marR="0" lvl="1" indent="-660400" algn="l" rtl="0">
              <a:spcBef>
                <a:spcPts val="1400"/>
              </a:spcBef>
              <a:spcAft>
                <a:spcPts val="0"/>
              </a:spcAft>
              <a:buClr>
                <a:schemeClr val="dk1"/>
              </a:buClr>
              <a:buSzPts val="6800"/>
              <a:buFont typeface="Arial"/>
              <a:buChar char="–"/>
              <a:defRPr sz="6800" b="0" i="0" u="none" strike="noStrike" cap="none">
                <a:solidFill>
                  <a:schemeClr val="dk1"/>
                </a:solidFill>
                <a:latin typeface="Calibri"/>
                <a:ea typeface="Calibri"/>
                <a:cs typeface="Calibri"/>
                <a:sym typeface="Calibri"/>
              </a:defRPr>
            </a:lvl2pPr>
            <a:lvl3pPr marL="1371600" marR="0" lvl="2" indent="-603250" algn="l" rtl="0">
              <a:spcBef>
                <a:spcPts val="1200"/>
              </a:spcBef>
              <a:spcAft>
                <a:spcPts val="0"/>
              </a:spcAft>
              <a:buClr>
                <a:schemeClr val="dk1"/>
              </a:buClr>
              <a:buSzPts val="5900"/>
              <a:buFont typeface="Arial"/>
              <a:buChar char="•"/>
              <a:defRPr sz="5900" b="0" i="0" u="none" strike="noStrike" cap="none">
                <a:solidFill>
                  <a:schemeClr val="dk1"/>
                </a:solidFill>
                <a:latin typeface="Calibri"/>
                <a:ea typeface="Calibri"/>
                <a:cs typeface="Calibri"/>
                <a:sym typeface="Calibri"/>
              </a:defRPr>
            </a:lvl3pPr>
            <a:lvl4pPr marL="1828800" marR="0" lvl="3" indent="-539750" algn="l" rtl="0">
              <a:spcBef>
                <a:spcPts val="1000"/>
              </a:spcBef>
              <a:spcAft>
                <a:spcPts val="0"/>
              </a:spcAft>
              <a:buClr>
                <a:schemeClr val="dk1"/>
              </a:buClr>
              <a:buSzPts val="4900"/>
              <a:buFont typeface="Arial"/>
              <a:buChar char="–"/>
              <a:defRPr sz="4900" b="0" i="0" u="none" strike="noStrike" cap="none">
                <a:solidFill>
                  <a:schemeClr val="dk1"/>
                </a:solidFill>
                <a:latin typeface="Calibri"/>
                <a:ea typeface="Calibri"/>
                <a:cs typeface="Calibri"/>
                <a:sym typeface="Calibri"/>
              </a:defRPr>
            </a:lvl4pPr>
            <a:lvl5pPr marL="2286000" marR="0" lvl="4" indent="-539750" algn="l" rtl="0">
              <a:spcBef>
                <a:spcPts val="1000"/>
              </a:spcBef>
              <a:spcAft>
                <a:spcPts val="0"/>
              </a:spcAft>
              <a:buClr>
                <a:schemeClr val="dk1"/>
              </a:buClr>
              <a:buSzPts val="4900"/>
              <a:buFont typeface="Arial"/>
              <a:buChar char="»"/>
              <a:defRPr sz="4900" b="0" i="0" u="none" strike="noStrike" cap="none">
                <a:solidFill>
                  <a:schemeClr val="dk1"/>
                </a:solidFill>
                <a:latin typeface="Calibri"/>
                <a:ea typeface="Calibri"/>
                <a:cs typeface="Calibri"/>
                <a:sym typeface="Calibri"/>
              </a:defRPr>
            </a:lvl5pPr>
            <a:lvl6pPr marL="2743200" marR="0" lvl="5" indent="-539750" algn="l" rtl="0">
              <a:spcBef>
                <a:spcPts val="1000"/>
              </a:spcBef>
              <a:spcAft>
                <a:spcPts val="0"/>
              </a:spcAft>
              <a:buClr>
                <a:schemeClr val="dk1"/>
              </a:buClr>
              <a:buSzPts val="4900"/>
              <a:buFont typeface="Arial"/>
              <a:buChar char="•"/>
              <a:defRPr sz="4900" b="0" i="0" u="none" strike="noStrike" cap="none">
                <a:solidFill>
                  <a:schemeClr val="dk1"/>
                </a:solidFill>
                <a:latin typeface="Calibri"/>
                <a:ea typeface="Calibri"/>
                <a:cs typeface="Calibri"/>
                <a:sym typeface="Calibri"/>
              </a:defRPr>
            </a:lvl6pPr>
            <a:lvl7pPr marL="3200400" marR="0" lvl="6" indent="-539750" algn="l" rtl="0">
              <a:spcBef>
                <a:spcPts val="1000"/>
              </a:spcBef>
              <a:spcAft>
                <a:spcPts val="0"/>
              </a:spcAft>
              <a:buClr>
                <a:schemeClr val="dk1"/>
              </a:buClr>
              <a:buSzPts val="4900"/>
              <a:buFont typeface="Arial"/>
              <a:buChar char="•"/>
              <a:defRPr sz="4900" b="0" i="0" u="none" strike="noStrike" cap="none">
                <a:solidFill>
                  <a:schemeClr val="dk1"/>
                </a:solidFill>
                <a:latin typeface="Calibri"/>
                <a:ea typeface="Calibri"/>
                <a:cs typeface="Calibri"/>
                <a:sym typeface="Calibri"/>
              </a:defRPr>
            </a:lvl7pPr>
            <a:lvl8pPr marL="3657600" marR="0" lvl="7" indent="-539750" algn="l" rtl="0">
              <a:spcBef>
                <a:spcPts val="1000"/>
              </a:spcBef>
              <a:spcAft>
                <a:spcPts val="0"/>
              </a:spcAft>
              <a:buClr>
                <a:schemeClr val="dk1"/>
              </a:buClr>
              <a:buSzPts val="4900"/>
              <a:buFont typeface="Arial"/>
              <a:buChar char="•"/>
              <a:defRPr sz="4900" b="0" i="0" u="none" strike="noStrike" cap="none">
                <a:solidFill>
                  <a:schemeClr val="dk1"/>
                </a:solidFill>
                <a:latin typeface="Calibri"/>
                <a:ea typeface="Calibri"/>
                <a:cs typeface="Calibri"/>
                <a:sym typeface="Calibri"/>
              </a:defRPr>
            </a:lvl8pPr>
            <a:lvl9pPr marL="4114800" marR="0" lvl="8" indent="-539750" algn="l" rtl="0">
              <a:spcBef>
                <a:spcPts val="1000"/>
              </a:spcBef>
              <a:spcAft>
                <a:spcPts val="0"/>
              </a:spcAft>
              <a:buClr>
                <a:schemeClr val="dk1"/>
              </a:buClr>
              <a:buSzPts val="4900"/>
              <a:buFont typeface="Arial"/>
              <a:buChar char="•"/>
              <a:defRPr sz="4900" b="0" i="0" u="none" strike="noStrike" cap="none">
                <a:solidFill>
                  <a:schemeClr val="dk1"/>
                </a:solidFill>
                <a:latin typeface="Calibri"/>
                <a:ea typeface="Calibri"/>
                <a:cs typeface="Calibri"/>
                <a:sym typeface="Calibri"/>
              </a:defRPr>
            </a:lvl9pPr>
          </a:lstStyle>
          <a:p>
            <a:endParaRPr/>
          </a:p>
        </p:txBody>
      </p:sp>
      <p:sp>
        <p:nvSpPr>
          <p:cNvPr id="121" name="Google Shape;121;p24"/>
          <p:cNvSpPr txBox="1">
            <a:spLocks noGrp="1"/>
          </p:cNvSpPr>
          <p:nvPr>
            <p:ph type="dt" idx="10"/>
          </p:nvPr>
        </p:nvSpPr>
        <p:spPr>
          <a:xfrm>
            <a:off x="1219200" y="12712700"/>
            <a:ext cx="5689500" cy="730200"/>
          </a:xfrm>
          <a:prstGeom prst="rect">
            <a:avLst/>
          </a:prstGeom>
          <a:noFill/>
          <a:ln>
            <a:noFill/>
          </a:ln>
        </p:spPr>
        <p:txBody>
          <a:bodyPr spcFirstLastPara="1" wrap="square" lIns="223475" tIns="111700" rIns="223475" bIns="111700" anchor="ctr" anchorCtr="0">
            <a:noAutofit/>
          </a:bodyPr>
          <a:lstStyle>
            <a:lvl1pPr marR="0" lvl="0" algn="l" rtl="0">
              <a:spcBef>
                <a:spcPts val="0"/>
              </a:spcBef>
              <a:spcAft>
                <a:spcPts val="0"/>
              </a:spcAft>
              <a:buSzPts val="3400"/>
              <a:buNone/>
              <a:defRPr sz="2900">
                <a:solidFill>
                  <a:srgbClr val="888888"/>
                </a:solidFill>
                <a:latin typeface="Calibri"/>
                <a:ea typeface="Calibri"/>
                <a:cs typeface="Calibri"/>
                <a:sym typeface="Calibri"/>
              </a:defRPr>
            </a:lvl1pPr>
            <a:lvl2pPr marR="0" lvl="1" algn="l" rtl="0">
              <a:spcBef>
                <a:spcPts val="0"/>
              </a:spcBef>
              <a:spcAft>
                <a:spcPts val="0"/>
              </a:spcAft>
              <a:buSzPts val="3400"/>
              <a:buNone/>
              <a:defRPr sz="4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3400"/>
              <a:buNone/>
              <a:defRPr sz="4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3400"/>
              <a:buNone/>
              <a:defRPr sz="4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3400"/>
              <a:buNone/>
              <a:defRPr sz="4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3400"/>
              <a:buNone/>
              <a:defRPr sz="4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3400"/>
              <a:buNone/>
              <a:defRPr sz="4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3400"/>
              <a:buNone/>
              <a:defRPr sz="4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3400"/>
              <a:buNone/>
              <a:defRPr sz="4400" b="0" i="0" u="none" strike="noStrike" cap="none">
                <a:solidFill>
                  <a:schemeClr val="dk1"/>
                </a:solidFill>
                <a:latin typeface="Calibri"/>
                <a:ea typeface="Calibri"/>
                <a:cs typeface="Calibri"/>
                <a:sym typeface="Calibri"/>
              </a:defRPr>
            </a:lvl9pPr>
          </a:lstStyle>
          <a:p>
            <a:endParaRPr/>
          </a:p>
        </p:txBody>
      </p:sp>
      <p:sp>
        <p:nvSpPr>
          <p:cNvPr id="122" name="Google Shape;122;p24"/>
          <p:cNvSpPr txBox="1">
            <a:spLocks noGrp="1"/>
          </p:cNvSpPr>
          <p:nvPr>
            <p:ph type="ftr" idx="11"/>
          </p:nvPr>
        </p:nvSpPr>
        <p:spPr>
          <a:xfrm>
            <a:off x="8331200" y="12712700"/>
            <a:ext cx="7721700" cy="730200"/>
          </a:xfrm>
          <a:prstGeom prst="rect">
            <a:avLst/>
          </a:prstGeom>
          <a:noFill/>
          <a:ln>
            <a:noFill/>
          </a:ln>
        </p:spPr>
        <p:txBody>
          <a:bodyPr spcFirstLastPara="1" wrap="square" lIns="223475" tIns="111700" rIns="223475" bIns="111700" anchor="ctr" anchorCtr="0">
            <a:noAutofit/>
          </a:bodyPr>
          <a:lstStyle>
            <a:lvl1pPr marR="0" lvl="0" algn="ctr" rtl="0">
              <a:spcBef>
                <a:spcPts val="0"/>
              </a:spcBef>
              <a:spcAft>
                <a:spcPts val="0"/>
              </a:spcAft>
              <a:buSzPts val="3400"/>
              <a:buNone/>
              <a:defRPr sz="2900">
                <a:solidFill>
                  <a:srgbClr val="888888"/>
                </a:solidFill>
                <a:latin typeface="Calibri"/>
                <a:ea typeface="Calibri"/>
                <a:cs typeface="Calibri"/>
                <a:sym typeface="Calibri"/>
              </a:defRPr>
            </a:lvl1pPr>
            <a:lvl2pPr marR="0" lvl="1" algn="l" rtl="0">
              <a:spcBef>
                <a:spcPts val="0"/>
              </a:spcBef>
              <a:spcAft>
                <a:spcPts val="0"/>
              </a:spcAft>
              <a:buSzPts val="3400"/>
              <a:buNone/>
              <a:defRPr sz="4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3400"/>
              <a:buNone/>
              <a:defRPr sz="4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3400"/>
              <a:buNone/>
              <a:defRPr sz="4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3400"/>
              <a:buNone/>
              <a:defRPr sz="4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3400"/>
              <a:buNone/>
              <a:defRPr sz="4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3400"/>
              <a:buNone/>
              <a:defRPr sz="4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3400"/>
              <a:buNone/>
              <a:defRPr sz="4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3400"/>
              <a:buNone/>
              <a:defRPr sz="4400" b="0" i="0" u="none" strike="noStrike" cap="none">
                <a:solidFill>
                  <a:schemeClr val="dk1"/>
                </a:solidFill>
                <a:latin typeface="Calibri"/>
                <a:ea typeface="Calibri"/>
                <a:cs typeface="Calibri"/>
                <a:sym typeface="Calibri"/>
              </a:defRPr>
            </a:lvl9pPr>
          </a:lstStyle>
          <a:p>
            <a:endParaRPr/>
          </a:p>
        </p:txBody>
      </p:sp>
      <p:sp>
        <p:nvSpPr>
          <p:cNvPr id="123" name="Google Shape;123;p24"/>
          <p:cNvSpPr txBox="1">
            <a:spLocks noGrp="1"/>
          </p:cNvSpPr>
          <p:nvPr>
            <p:ph type="sldNum" idx="12"/>
          </p:nvPr>
        </p:nvSpPr>
        <p:spPr>
          <a:xfrm>
            <a:off x="17475200" y="12712700"/>
            <a:ext cx="5689500" cy="730200"/>
          </a:xfrm>
          <a:prstGeom prst="rect">
            <a:avLst/>
          </a:prstGeom>
          <a:noFill/>
          <a:ln>
            <a:noFill/>
          </a:ln>
        </p:spPr>
        <p:txBody>
          <a:bodyPr spcFirstLastPara="1" wrap="square" lIns="223475" tIns="111700" rIns="223475" bIns="111700" anchor="ctr" anchorCtr="0">
            <a:noAutofit/>
          </a:bodyPr>
          <a:lstStyle>
            <a:lvl1pPr marL="0" marR="0" lvl="0" indent="0" algn="r" rtl="0">
              <a:spcBef>
                <a:spcPts val="0"/>
              </a:spcBef>
              <a:buNone/>
              <a:defRPr sz="2900">
                <a:solidFill>
                  <a:srgbClr val="888888"/>
                </a:solidFill>
                <a:latin typeface="Calibri"/>
                <a:ea typeface="Calibri"/>
                <a:cs typeface="Calibri"/>
                <a:sym typeface="Calibri"/>
              </a:defRPr>
            </a:lvl1pPr>
            <a:lvl2pPr marL="0" marR="0" lvl="1" indent="0" algn="r" rtl="0">
              <a:spcBef>
                <a:spcPts val="0"/>
              </a:spcBef>
              <a:buNone/>
              <a:defRPr sz="2900">
                <a:solidFill>
                  <a:srgbClr val="888888"/>
                </a:solidFill>
                <a:latin typeface="Calibri"/>
                <a:ea typeface="Calibri"/>
                <a:cs typeface="Calibri"/>
                <a:sym typeface="Calibri"/>
              </a:defRPr>
            </a:lvl2pPr>
            <a:lvl3pPr marL="0" marR="0" lvl="2" indent="0" algn="r" rtl="0">
              <a:spcBef>
                <a:spcPts val="0"/>
              </a:spcBef>
              <a:buNone/>
              <a:defRPr sz="2900">
                <a:solidFill>
                  <a:srgbClr val="888888"/>
                </a:solidFill>
                <a:latin typeface="Calibri"/>
                <a:ea typeface="Calibri"/>
                <a:cs typeface="Calibri"/>
                <a:sym typeface="Calibri"/>
              </a:defRPr>
            </a:lvl3pPr>
            <a:lvl4pPr marL="0" marR="0" lvl="3" indent="0" algn="r" rtl="0">
              <a:spcBef>
                <a:spcPts val="0"/>
              </a:spcBef>
              <a:buNone/>
              <a:defRPr sz="2900">
                <a:solidFill>
                  <a:srgbClr val="888888"/>
                </a:solidFill>
                <a:latin typeface="Calibri"/>
                <a:ea typeface="Calibri"/>
                <a:cs typeface="Calibri"/>
                <a:sym typeface="Calibri"/>
              </a:defRPr>
            </a:lvl4pPr>
            <a:lvl5pPr marL="0" marR="0" lvl="4" indent="0" algn="r" rtl="0">
              <a:spcBef>
                <a:spcPts val="0"/>
              </a:spcBef>
              <a:buNone/>
              <a:defRPr sz="2900">
                <a:solidFill>
                  <a:srgbClr val="888888"/>
                </a:solidFill>
                <a:latin typeface="Calibri"/>
                <a:ea typeface="Calibri"/>
                <a:cs typeface="Calibri"/>
                <a:sym typeface="Calibri"/>
              </a:defRPr>
            </a:lvl5pPr>
            <a:lvl6pPr marL="0" marR="0" lvl="5" indent="0" algn="r" rtl="0">
              <a:spcBef>
                <a:spcPts val="0"/>
              </a:spcBef>
              <a:buNone/>
              <a:defRPr sz="2900">
                <a:solidFill>
                  <a:srgbClr val="888888"/>
                </a:solidFill>
                <a:latin typeface="Calibri"/>
                <a:ea typeface="Calibri"/>
                <a:cs typeface="Calibri"/>
                <a:sym typeface="Calibri"/>
              </a:defRPr>
            </a:lvl6pPr>
            <a:lvl7pPr marL="0" marR="0" lvl="6" indent="0" algn="r" rtl="0">
              <a:spcBef>
                <a:spcPts val="0"/>
              </a:spcBef>
              <a:buNone/>
              <a:defRPr sz="2900">
                <a:solidFill>
                  <a:srgbClr val="888888"/>
                </a:solidFill>
                <a:latin typeface="Calibri"/>
                <a:ea typeface="Calibri"/>
                <a:cs typeface="Calibri"/>
                <a:sym typeface="Calibri"/>
              </a:defRPr>
            </a:lvl7pPr>
            <a:lvl8pPr marL="0" marR="0" lvl="7" indent="0" algn="r" rtl="0">
              <a:spcBef>
                <a:spcPts val="0"/>
              </a:spcBef>
              <a:buNone/>
              <a:defRPr sz="2900">
                <a:solidFill>
                  <a:srgbClr val="888888"/>
                </a:solidFill>
                <a:latin typeface="Calibri"/>
                <a:ea typeface="Calibri"/>
                <a:cs typeface="Calibri"/>
                <a:sym typeface="Calibri"/>
              </a:defRPr>
            </a:lvl8pPr>
            <a:lvl9pPr marL="0" marR="0" lvl="8" indent="0" algn="r" rtl="0">
              <a:spcBef>
                <a:spcPts val="0"/>
              </a:spcBef>
              <a:buNone/>
              <a:defRPr sz="29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Verticale titel en tekst" type="vertTitleAndTx">
  <p:cSld name="VERTICAL_TITLE_AND_VERTICAL_TEXT">
    <p:spTree>
      <p:nvGrpSpPr>
        <p:cNvPr id="1" name="Shape 124"/>
        <p:cNvGrpSpPr/>
        <p:nvPr/>
      </p:nvGrpSpPr>
      <p:grpSpPr>
        <a:xfrm>
          <a:off x="0" y="0"/>
          <a:ext cx="0" cy="0"/>
          <a:chOff x="0" y="0"/>
          <a:chExt cx="0" cy="0"/>
        </a:xfrm>
      </p:grpSpPr>
      <p:sp>
        <p:nvSpPr>
          <p:cNvPr id="125" name="Google Shape;125;p25"/>
          <p:cNvSpPr txBox="1">
            <a:spLocks noGrp="1"/>
          </p:cNvSpPr>
          <p:nvPr>
            <p:ph type="title"/>
          </p:nvPr>
        </p:nvSpPr>
        <p:spPr>
          <a:xfrm rot="5400000">
            <a:off x="14570100" y="3657576"/>
            <a:ext cx="11703000" cy="5486400"/>
          </a:xfrm>
          <a:prstGeom prst="rect">
            <a:avLst/>
          </a:prstGeom>
          <a:noFill/>
          <a:ln>
            <a:noFill/>
          </a:ln>
        </p:spPr>
        <p:txBody>
          <a:bodyPr spcFirstLastPara="1" wrap="square" lIns="223475" tIns="111700" rIns="223475" bIns="111700" anchor="ctr" anchorCtr="0">
            <a:noAutofit/>
          </a:bodyPr>
          <a:lstStyle>
            <a:lvl1pPr marR="0" lvl="0" algn="ctr" rtl="0">
              <a:spcBef>
                <a:spcPts val="0"/>
              </a:spcBef>
              <a:spcAft>
                <a:spcPts val="0"/>
              </a:spcAft>
              <a:buClr>
                <a:schemeClr val="dk1"/>
              </a:buClr>
              <a:buSzPts val="10800"/>
              <a:buFont typeface="Calibri"/>
              <a:buNone/>
              <a:defRPr sz="10800" b="0" i="0" u="none" strike="noStrike" cap="none">
                <a:solidFill>
                  <a:schemeClr val="dk1"/>
                </a:solidFill>
                <a:latin typeface="Calibri"/>
                <a:ea typeface="Calibri"/>
                <a:cs typeface="Calibri"/>
                <a:sym typeface="Calibri"/>
              </a:defRPr>
            </a:lvl1pPr>
            <a:lvl2pPr lvl="1" rtl="0">
              <a:spcBef>
                <a:spcPts val="0"/>
              </a:spcBef>
              <a:spcAft>
                <a:spcPts val="0"/>
              </a:spcAft>
              <a:buSzPts val="3400"/>
              <a:buNone/>
              <a:defRPr sz="4400"/>
            </a:lvl2pPr>
            <a:lvl3pPr lvl="2" rtl="0">
              <a:spcBef>
                <a:spcPts val="0"/>
              </a:spcBef>
              <a:spcAft>
                <a:spcPts val="0"/>
              </a:spcAft>
              <a:buSzPts val="3400"/>
              <a:buNone/>
              <a:defRPr sz="4400"/>
            </a:lvl3pPr>
            <a:lvl4pPr lvl="3" rtl="0">
              <a:spcBef>
                <a:spcPts val="0"/>
              </a:spcBef>
              <a:spcAft>
                <a:spcPts val="0"/>
              </a:spcAft>
              <a:buSzPts val="3400"/>
              <a:buNone/>
              <a:defRPr sz="4400"/>
            </a:lvl4pPr>
            <a:lvl5pPr lvl="4" rtl="0">
              <a:spcBef>
                <a:spcPts val="0"/>
              </a:spcBef>
              <a:spcAft>
                <a:spcPts val="0"/>
              </a:spcAft>
              <a:buSzPts val="3400"/>
              <a:buNone/>
              <a:defRPr sz="4400"/>
            </a:lvl5pPr>
            <a:lvl6pPr lvl="5" rtl="0">
              <a:spcBef>
                <a:spcPts val="0"/>
              </a:spcBef>
              <a:spcAft>
                <a:spcPts val="0"/>
              </a:spcAft>
              <a:buSzPts val="3400"/>
              <a:buNone/>
              <a:defRPr sz="4400"/>
            </a:lvl6pPr>
            <a:lvl7pPr lvl="6" rtl="0">
              <a:spcBef>
                <a:spcPts val="0"/>
              </a:spcBef>
              <a:spcAft>
                <a:spcPts val="0"/>
              </a:spcAft>
              <a:buSzPts val="3400"/>
              <a:buNone/>
              <a:defRPr sz="4400"/>
            </a:lvl7pPr>
            <a:lvl8pPr lvl="7" rtl="0">
              <a:spcBef>
                <a:spcPts val="0"/>
              </a:spcBef>
              <a:spcAft>
                <a:spcPts val="0"/>
              </a:spcAft>
              <a:buSzPts val="3400"/>
              <a:buNone/>
              <a:defRPr sz="4400"/>
            </a:lvl8pPr>
            <a:lvl9pPr lvl="8" rtl="0">
              <a:spcBef>
                <a:spcPts val="0"/>
              </a:spcBef>
              <a:spcAft>
                <a:spcPts val="0"/>
              </a:spcAft>
              <a:buSzPts val="3400"/>
              <a:buNone/>
              <a:defRPr sz="4400"/>
            </a:lvl9pPr>
          </a:lstStyle>
          <a:p>
            <a:endParaRPr/>
          </a:p>
        </p:txBody>
      </p:sp>
      <p:sp>
        <p:nvSpPr>
          <p:cNvPr id="126" name="Google Shape;126;p25"/>
          <p:cNvSpPr txBox="1">
            <a:spLocks noGrp="1"/>
          </p:cNvSpPr>
          <p:nvPr>
            <p:ph type="body" idx="1"/>
          </p:nvPr>
        </p:nvSpPr>
        <p:spPr>
          <a:xfrm rot="5400000">
            <a:off x="3394150" y="-1625574"/>
            <a:ext cx="11703000" cy="16052700"/>
          </a:xfrm>
          <a:prstGeom prst="rect">
            <a:avLst/>
          </a:prstGeom>
          <a:noFill/>
          <a:ln>
            <a:noFill/>
          </a:ln>
        </p:spPr>
        <p:txBody>
          <a:bodyPr spcFirstLastPara="1" wrap="square" lIns="223475" tIns="111700" rIns="223475" bIns="111700" anchor="t" anchorCtr="0">
            <a:noAutofit/>
          </a:bodyPr>
          <a:lstStyle>
            <a:lvl1pPr marL="457200" marR="0" lvl="0" indent="-723900" algn="l" rtl="0">
              <a:spcBef>
                <a:spcPts val="1600"/>
              </a:spcBef>
              <a:spcAft>
                <a:spcPts val="0"/>
              </a:spcAft>
              <a:buClr>
                <a:schemeClr val="dk1"/>
              </a:buClr>
              <a:buSzPts val="7800"/>
              <a:buFont typeface="Arial"/>
              <a:buChar char="•"/>
              <a:defRPr sz="7800" b="0" i="0" u="none" strike="noStrike" cap="none">
                <a:solidFill>
                  <a:schemeClr val="dk1"/>
                </a:solidFill>
                <a:latin typeface="Calibri"/>
                <a:ea typeface="Calibri"/>
                <a:cs typeface="Calibri"/>
                <a:sym typeface="Calibri"/>
              </a:defRPr>
            </a:lvl1pPr>
            <a:lvl2pPr marL="914400" marR="0" lvl="1" indent="-660400" algn="l" rtl="0">
              <a:spcBef>
                <a:spcPts val="1400"/>
              </a:spcBef>
              <a:spcAft>
                <a:spcPts val="0"/>
              </a:spcAft>
              <a:buClr>
                <a:schemeClr val="dk1"/>
              </a:buClr>
              <a:buSzPts val="6800"/>
              <a:buFont typeface="Arial"/>
              <a:buChar char="–"/>
              <a:defRPr sz="6800" b="0" i="0" u="none" strike="noStrike" cap="none">
                <a:solidFill>
                  <a:schemeClr val="dk1"/>
                </a:solidFill>
                <a:latin typeface="Calibri"/>
                <a:ea typeface="Calibri"/>
                <a:cs typeface="Calibri"/>
                <a:sym typeface="Calibri"/>
              </a:defRPr>
            </a:lvl2pPr>
            <a:lvl3pPr marL="1371600" marR="0" lvl="2" indent="-603250" algn="l" rtl="0">
              <a:spcBef>
                <a:spcPts val="1200"/>
              </a:spcBef>
              <a:spcAft>
                <a:spcPts val="0"/>
              </a:spcAft>
              <a:buClr>
                <a:schemeClr val="dk1"/>
              </a:buClr>
              <a:buSzPts val="5900"/>
              <a:buFont typeface="Arial"/>
              <a:buChar char="•"/>
              <a:defRPr sz="5900" b="0" i="0" u="none" strike="noStrike" cap="none">
                <a:solidFill>
                  <a:schemeClr val="dk1"/>
                </a:solidFill>
                <a:latin typeface="Calibri"/>
                <a:ea typeface="Calibri"/>
                <a:cs typeface="Calibri"/>
                <a:sym typeface="Calibri"/>
              </a:defRPr>
            </a:lvl3pPr>
            <a:lvl4pPr marL="1828800" marR="0" lvl="3" indent="-539750" algn="l" rtl="0">
              <a:spcBef>
                <a:spcPts val="1000"/>
              </a:spcBef>
              <a:spcAft>
                <a:spcPts val="0"/>
              </a:spcAft>
              <a:buClr>
                <a:schemeClr val="dk1"/>
              </a:buClr>
              <a:buSzPts val="4900"/>
              <a:buFont typeface="Arial"/>
              <a:buChar char="–"/>
              <a:defRPr sz="4900" b="0" i="0" u="none" strike="noStrike" cap="none">
                <a:solidFill>
                  <a:schemeClr val="dk1"/>
                </a:solidFill>
                <a:latin typeface="Calibri"/>
                <a:ea typeface="Calibri"/>
                <a:cs typeface="Calibri"/>
                <a:sym typeface="Calibri"/>
              </a:defRPr>
            </a:lvl4pPr>
            <a:lvl5pPr marL="2286000" marR="0" lvl="4" indent="-539750" algn="l" rtl="0">
              <a:spcBef>
                <a:spcPts val="1000"/>
              </a:spcBef>
              <a:spcAft>
                <a:spcPts val="0"/>
              </a:spcAft>
              <a:buClr>
                <a:schemeClr val="dk1"/>
              </a:buClr>
              <a:buSzPts val="4900"/>
              <a:buFont typeface="Arial"/>
              <a:buChar char="»"/>
              <a:defRPr sz="4900" b="0" i="0" u="none" strike="noStrike" cap="none">
                <a:solidFill>
                  <a:schemeClr val="dk1"/>
                </a:solidFill>
                <a:latin typeface="Calibri"/>
                <a:ea typeface="Calibri"/>
                <a:cs typeface="Calibri"/>
                <a:sym typeface="Calibri"/>
              </a:defRPr>
            </a:lvl5pPr>
            <a:lvl6pPr marL="2743200" marR="0" lvl="5" indent="-539750" algn="l" rtl="0">
              <a:spcBef>
                <a:spcPts val="1000"/>
              </a:spcBef>
              <a:spcAft>
                <a:spcPts val="0"/>
              </a:spcAft>
              <a:buClr>
                <a:schemeClr val="dk1"/>
              </a:buClr>
              <a:buSzPts val="4900"/>
              <a:buFont typeface="Arial"/>
              <a:buChar char="•"/>
              <a:defRPr sz="4900" b="0" i="0" u="none" strike="noStrike" cap="none">
                <a:solidFill>
                  <a:schemeClr val="dk1"/>
                </a:solidFill>
                <a:latin typeface="Calibri"/>
                <a:ea typeface="Calibri"/>
                <a:cs typeface="Calibri"/>
                <a:sym typeface="Calibri"/>
              </a:defRPr>
            </a:lvl6pPr>
            <a:lvl7pPr marL="3200400" marR="0" lvl="6" indent="-539750" algn="l" rtl="0">
              <a:spcBef>
                <a:spcPts val="1000"/>
              </a:spcBef>
              <a:spcAft>
                <a:spcPts val="0"/>
              </a:spcAft>
              <a:buClr>
                <a:schemeClr val="dk1"/>
              </a:buClr>
              <a:buSzPts val="4900"/>
              <a:buFont typeface="Arial"/>
              <a:buChar char="•"/>
              <a:defRPr sz="4900" b="0" i="0" u="none" strike="noStrike" cap="none">
                <a:solidFill>
                  <a:schemeClr val="dk1"/>
                </a:solidFill>
                <a:latin typeface="Calibri"/>
                <a:ea typeface="Calibri"/>
                <a:cs typeface="Calibri"/>
                <a:sym typeface="Calibri"/>
              </a:defRPr>
            </a:lvl7pPr>
            <a:lvl8pPr marL="3657600" marR="0" lvl="7" indent="-539750" algn="l" rtl="0">
              <a:spcBef>
                <a:spcPts val="1000"/>
              </a:spcBef>
              <a:spcAft>
                <a:spcPts val="0"/>
              </a:spcAft>
              <a:buClr>
                <a:schemeClr val="dk1"/>
              </a:buClr>
              <a:buSzPts val="4900"/>
              <a:buFont typeface="Arial"/>
              <a:buChar char="•"/>
              <a:defRPr sz="4900" b="0" i="0" u="none" strike="noStrike" cap="none">
                <a:solidFill>
                  <a:schemeClr val="dk1"/>
                </a:solidFill>
                <a:latin typeface="Calibri"/>
                <a:ea typeface="Calibri"/>
                <a:cs typeface="Calibri"/>
                <a:sym typeface="Calibri"/>
              </a:defRPr>
            </a:lvl8pPr>
            <a:lvl9pPr marL="4114800" marR="0" lvl="8" indent="-539750" algn="l" rtl="0">
              <a:spcBef>
                <a:spcPts val="1000"/>
              </a:spcBef>
              <a:spcAft>
                <a:spcPts val="0"/>
              </a:spcAft>
              <a:buClr>
                <a:schemeClr val="dk1"/>
              </a:buClr>
              <a:buSzPts val="4900"/>
              <a:buFont typeface="Arial"/>
              <a:buChar char="•"/>
              <a:defRPr sz="4900" b="0" i="0" u="none" strike="noStrike" cap="none">
                <a:solidFill>
                  <a:schemeClr val="dk1"/>
                </a:solidFill>
                <a:latin typeface="Calibri"/>
                <a:ea typeface="Calibri"/>
                <a:cs typeface="Calibri"/>
                <a:sym typeface="Calibri"/>
              </a:defRPr>
            </a:lvl9pPr>
          </a:lstStyle>
          <a:p>
            <a:endParaRPr/>
          </a:p>
        </p:txBody>
      </p:sp>
      <p:sp>
        <p:nvSpPr>
          <p:cNvPr id="127" name="Google Shape;127;p25"/>
          <p:cNvSpPr txBox="1">
            <a:spLocks noGrp="1"/>
          </p:cNvSpPr>
          <p:nvPr>
            <p:ph type="dt" idx="10"/>
          </p:nvPr>
        </p:nvSpPr>
        <p:spPr>
          <a:xfrm>
            <a:off x="1219200" y="12712700"/>
            <a:ext cx="5689500" cy="730200"/>
          </a:xfrm>
          <a:prstGeom prst="rect">
            <a:avLst/>
          </a:prstGeom>
          <a:noFill/>
          <a:ln>
            <a:noFill/>
          </a:ln>
        </p:spPr>
        <p:txBody>
          <a:bodyPr spcFirstLastPara="1" wrap="square" lIns="223475" tIns="111700" rIns="223475" bIns="111700" anchor="ctr" anchorCtr="0">
            <a:noAutofit/>
          </a:bodyPr>
          <a:lstStyle>
            <a:lvl1pPr marR="0" lvl="0" algn="l" rtl="0">
              <a:spcBef>
                <a:spcPts val="0"/>
              </a:spcBef>
              <a:spcAft>
                <a:spcPts val="0"/>
              </a:spcAft>
              <a:buSzPts val="3400"/>
              <a:buNone/>
              <a:defRPr sz="2900">
                <a:solidFill>
                  <a:srgbClr val="888888"/>
                </a:solidFill>
                <a:latin typeface="Calibri"/>
                <a:ea typeface="Calibri"/>
                <a:cs typeface="Calibri"/>
                <a:sym typeface="Calibri"/>
              </a:defRPr>
            </a:lvl1pPr>
            <a:lvl2pPr marR="0" lvl="1" algn="l" rtl="0">
              <a:spcBef>
                <a:spcPts val="0"/>
              </a:spcBef>
              <a:spcAft>
                <a:spcPts val="0"/>
              </a:spcAft>
              <a:buSzPts val="3400"/>
              <a:buNone/>
              <a:defRPr sz="4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3400"/>
              <a:buNone/>
              <a:defRPr sz="4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3400"/>
              <a:buNone/>
              <a:defRPr sz="4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3400"/>
              <a:buNone/>
              <a:defRPr sz="4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3400"/>
              <a:buNone/>
              <a:defRPr sz="4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3400"/>
              <a:buNone/>
              <a:defRPr sz="4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3400"/>
              <a:buNone/>
              <a:defRPr sz="4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3400"/>
              <a:buNone/>
              <a:defRPr sz="4400" b="0" i="0" u="none" strike="noStrike" cap="none">
                <a:solidFill>
                  <a:schemeClr val="dk1"/>
                </a:solidFill>
                <a:latin typeface="Calibri"/>
                <a:ea typeface="Calibri"/>
                <a:cs typeface="Calibri"/>
                <a:sym typeface="Calibri"/>
              </a:defRPr>
            </a:lvl9pPr>
          </a:lstStyle>
          <a:p>
            <a:endParaRPr/>
          </a:p>
        </p:txBody>
      </p:sp>
      <p:sp>
        <p:nvSpPr>
          <p:cNvPr id="128" name="Google Shape;128;p25"/>
          <p:cNvSpPr txBox="1">
            <a:spLocks noGrp="1"/>
          </p:cNvSpPr>
          <p:nvPr>
            <p:ph type="ftr" idx="11"/>
          </p:nvPr>
        </p:nvSpPr>
        <p:spPr>
          <a:xfrm>
            <a:off x="8331200" y="12712700"/>
            <a:ext cx="7721700" cy="730200"/>
          </a:xfrm>
          <a:prstGeom prst="rect">
            <a:avLst/>
          </a:prstGeom>
          <a:noFill/>
          <a:ln>
            <a:noFill/>
          </a:ln>
        </p:spPr>
        <p:txBody>
          <a:bodyPr spcFirstLastPara="1" wrap="square" lIns="223475" tIns="111700" rIns="223475" bIns="111700" anchor="ctr" anchorCtr="0">
            <a:noAutofit/>
          </a:bodyPr>
          <a:lstStyle>
            <a:lvl1pPr marR="0" lvl="0" algn="ctr" rtl="0">
              <a:spcBef>
                <a:spcPts val="0"/>
              </a:spcBef>
              <a:spcAft>
                <a:spcPts val="0"/>
              </a:spcAft>
              <a:buSzPts val="3400"/>
              <a:buNone/>
              <a:defRPr sz="2900">
                <a:solidFill>
                  <a:srgbClr val="888888"/>
                </a:solidFill>
                <a:latin typeface="Calibri"/>
                <a:ea typeface="Calibri"/>
                <a:cs typeface="Calibri"/>
                <a:sym typeface="Calibri"/>
              </a:defRPr>
            </a:lvl1pPr>
            <a:lvl2pPr marR="0" lvl="1" algn="l" rtl="0">
              <a:spcBef>
                <a:spcPts val="0"/>
              </a:spcBef>
              <a:spcAft>
                <a:spcPts val="0"/>
              </a:spcAft>
              <a:buSzPts val="3400"/>
              <a:buNone/>
              <a:defRPr sz="4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3400"/>
              <a:buNone/>
              <a:defRPr sz="4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3400"/>
              <a:buNone/>
              <a:defRPr sz="4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3400"/>
              <a:buNone/>
              <a:defRPr sz="4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3400"/>
              <a:buNone/>
              <a:defRPr sz="4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3400"/>
              <a:buNone/>
              <a:defRPr sz="4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3400"/>
              <a:buNone/>
              <a:defRPr sz="4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3400"/>
              <a:buNone/>
              <a:defRPr sz="4400" b="0" i="0" u="none" strike="noStrike" cap="none">
                <a:solidFill>
                  <a:schemeClr val="dk1"/>
                </a:solidFill>
                <a:latin typeface="Calibri"/>
                <a:ea typeface="Calibri"/>
                <a:cs typeface="Calibri"/>
                <a:sym typeface="Calibri"/>
              </a:defRPr>
            </a:lvl9pPr>
          </a:lstStyle>
          <a:p>
            <a:endParaRPr/>
          </a:p>
        </p:txBody>
      </p:sp>
      <p:sp>
        <p:nvSpPr>
          <p:cNvPr id="129" name="Google Shape;129;p25"/>
          <p:cNvSpPr txBox="1">
            <a:spLocks noGrp="1"/>
          </p:cNvSpPr>
          <p:nvPr>
            <p:ph type="sldNum" idx="12"/>
          </p:nvPr>
        </p:nvSpPr>
        <p:spPr>
          <a:xfrm>
            <a:off x="17475200" y="12712700"/>
            <a:ext cx="5689500" cy="730200"/>
          </a:xfrm>
          <a:prstGeom prst="rect">
            <a:avLst/>
          </a:prstGeom>
          <a:noFill/>
          <a:ln>
            <a:noFill/>
          </a:ln>
        </p:spPr>
        <p:txBody>
          <a:bodyPr spcFirstLastPara="1" wrap="square" lIns="223475" tIns="111700" rIns="223475" bIns="111700" anchor="ctr" anchorCtr="0">
            <a:noAutofit/>
          </a:bodyPr>
          <a:lstStyle>
            <a:lvl1pPr marL="0" marR="0" lvl="0" indent="0" algn="r" rtl="0">
              <a:spcBef>
                <a:spcPts val="0"/>
              </a:spcBef>
              <a:buNone/>
              <a:defRPr sz="2900">
                <a:solidFill>
                  <a:srgbClr val="888888"/>
                </a:solidFill>
                <a:latin typeface="Calibri"/>
                <a:ea typeface="Calibri"/>
                <a:cs typeface="Calibri"/>
                <a:sym typeface="Calibri"/>
              </a:defRPr>
            </a:lvl1pPr>
            <a:lvl2pPr marL="0" marR="0" lvl="1" indent="0" algn="r" rtl="0">
              <a:spcBef>
                <a:spcPts val="0"/>
              </a:spcBef>
              <a:buNone/>
              <a:defRPr sz="2900">
                <a:solidFill>
                  <a:srgbClr val="888888"/>
                </a:solidFill>
                <a:latin typeface="Calibri"/>
                <a:ea typeface="Calibri"/>
                <a:cs typeface="Calibri"/>
                <a:sym typeface="Calibri"/>
              </a:defRPr>
            </a:lvl2pPr>
            <a:lvl3pPr marL="0" marR="0" lvl="2" indent="0" algn="r" rtl="0">
              <a:spcBef>
                <a:spcPts val="0"/>
              </a:spcBef>
              <a:buNone/>
              <a:defRPr sz="2900">
                <a:solidFill>
                  <a:srgbClr val="888888"/>
                </a:solidFill>
                <a:latin typeface="Calibri"/>
                <a:ea typeface="Calibri"/>
                <a:cs typeface="Calibri"/>
                <a:sym typeface="Calibri"/>
              </a:defRPr>
            </a:lvl3pPr>
            <a:lvl4pPr marL="0" marR="0" lvl="3" indent="0" algn="r" rtl="0">
              <a:spcBef>
                <a:spcPts val="0"/>
              </a:spcBef>
              <a:buNone/>
              <a:defRPr sz="2900">
                <a:solidFill>
                  <a:srgbClr val="888888"/>
                </a:solidFill>
                <a:latin typeface="Calibri"/>
                <a:ea typeface="Calibri"/>
                <a:cs typeface="Calibri"/>
                <a:sym typeface="Calibri"/>
              </a:defRPr>
            </a:lvl4pPr>
            <a:lvl5pPr marL="0" marR="0" lvl="4" indent="0" algn="r" rtl="0">
              <a:spcBef>
                <a:spcPts val="0"/>
              </a:spcBef>
              <a:buNone/>
              <a:defRPr sz="2900">
                <a:solidFill>
                  <a:srgbClr val="888888"/>
                </a:solidFill>
                <a:latin typeface="Calibri"/>
                <a:ea typeface="Calibri"/>
                <a:cs typeface="Calibri"/>
                <a:sym typeface="Calibri"/>
              </a:defRPr>
            </a:lvl5pPr>
            <a:lvl6pPr marL="0" marR="0" lvl="5" indent="0" algn="r" rtl="0">
              <a:spcBef>
                <a:spcPts val="0"/>
              </a:spcBef>
              <a:buNone/>
              <a:defRPr sz="2900">
                <a:solidFill>
                  <a:srgbClr val="888888"/>
                </a:solidFill>
                <a:latin typeface="Calibri"/>
                <a:ea typeface="Calibri"/>
                <a:cs typeface="Calibri"/>
                <a:sym typeface="Calibri"/>
              </a:defRPr>
            </a:lvl6pPr>
            <a:lvl7pPr marL="0" marR="0" lvl="6" indent="0" algn="r" rtl="0">
              <a:spcBef>
                <a:spcPts val="0"/>
              </a:spcBef>
              <a:buNone/>
              <a:defRPr sz="2900">
                <a:solidFill>
                  <a:srgbClr val="888888"/>
                </a:solidFill>
                <a:latin typeface="Calibri"/>
                <a:ea typeface="Calibri"/>
                <a:cs typeface="Calibri"/>
                <a:sym typeface="Calibri"/>
              </a:defRPr>
            </a:lvl7pPr>
            <a:lvl8pPr marL="0" marR="0" lvl="7" indent="0" algn="r" rtl="0">
              <a:spcBef>
                <a:spcPts val="0"/>
              </a:spcBef>
              <a:buNone/>
              <a:defRPr sz="2900">
                <a:solidFill>
                  <a:srgbClr val="888888"/>
                </a:solidFill>
                <a:latin typeface="Calibri"/>
                <a:ea typeface="Calibri"/>
                <a:cs typeface="Calibri"/>
                <a:sym typeface="Calibri"/>
              </a:defRPr>
            </a:lvl8pPr>
            <a:lvl9pPr marL="0" marR="0" lvl="8" indent="0" algn="r" rtl="0">
              <a:spcBef>
                <a:spcPts val="0"/>
              </a:spcBef>
              <a:buNone/>
              <a:defRPr sz="29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Photo - Horizontal">
  <p:cSld name="Photo - Horizontal">
    <p:spTree>
      <p:nvGrpSpPr>
        <p:cNvPr id="1" name="Shape 15"/>
        <p:cNvGrpSpPr/>
        <p:nvPr/>
      </p:nvGrpSpPr>
      <p:grpSpPr>
        <a:xfrm>
          <a:off x="0" y="0"/>
          <a:ext cx="0" cy="0"/>
          <a:chOff x="0" y="0"/>
          <a:chExt cx="0" cy="0"/>
        </a:xfrm>
      </p:grpSpPr>
      <p:sp>
        <p:nvSpPr>
          <p:cNvPr id="16" name="Google Shape;16;p4"/>
          <p:cNvSpPr>
            <a:spLocks noGrp="1"/>
          </p:cNvSpPr>
          <p:nvPr>
            <p:ph type="pic" idx="2"/>
          </p:nvPr>
        </p:nvSpPr>
        <p:spPr>
          <a:xfrm>
            <a:off x="3125968" y="673100"/>
            <a:ext cx="18135601" cy="87376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5900"/>
              </a:spcBef>
              <a:spcAft>
                <a:spcPts val="0"/>
              </a:spcAft>
              <a:buClr>
                <a:srgbClr val="000000"/>
              </a:buClr>
              <a:buSzPts val="6500"/>
              <a:buFont typeface="Helvetica Neue"/>
              <a:buChar char="•"/>
              <a:defRPr sz="5200" b="0" i="0" u="none" strike="noStrike" cap="none">
                <a:solidFill>
                  <a:srgbClr val="000000"/>
                </a:solidFill>
                <a:latin typeface="Helvetica Neue"/>
                <a:ea typeface="Helvetica Neue"/>
                <a:cs typeface="Helvetica Neue"/>
                <a:sym typeface="Helvetica Neue"/>
              </a:defRPr>
            </a:lvl1pPr>
            <a:lvl2pPr marR="0" lvl="1" algn="l" rtl="0">
              <a:lnSpc>
                <a:spcPct val="100000"/>
              </a:lnSpc>
              <a:spcBef>
                <a:spcPts val="5900"/>
              </a:spcBef>
              <a:spcAft>
                <a:spcPts val="0"/>
              </a:spcAft>
              <a:buClr>
                <a:srgbClr val="000000"/>
              </a:buClr>
              <a:buSzPts val="6500"/>
              <a:buFont typeface="Helvetica Neue"/>
              <a:buChar char="•"/>
              <a:defRPr sz="5200" b="0" i="0" u="none" strike="noStrike" cap="none">
                <a:solidFill>
                  <a:srgbClr val="000000"/>
                </a:solidFill>
                <a:latin typeface="Helvetica Neue"/>
                <a:ea typeface="Helvetica Neue"/>
                <a:cs typeface="Helvetica Neue"/>
                <a:sym typeface="Helvetica Neue"/>
              </a:defRPr>
            </a:lvl2pPr>
            <a:lvl3pPr marR="0" lvl="2" algn="l" rtl="0">
              <a:lnSpc>
                <a:spcPct val="100000"/>
              </a:lnSpc>
              <a:spcBef>
                <a:spcPts val="5900"/>
              </a:spcBef>
              <a:spcAft>
                <a:spcPts val="0"/>
              </a:spcAft>
              <a:buClr>
                <a:srgbClr val="000000"/>
              </a:buClr>
              <a:buSzPts val="6500"/>
              <a:buFont typeface="Helvetica Neue"/>
              <a:buChar char="•"/>
              <a:defRPr sz="5200" b="0" i="0" u="none" strike="noStrike" cap="none">
                <a:solidFill>
                  <a:srgbClr val="000000"/>
                </a:solidFill>
                <a:latin typeface="Helvetica Neue"/>
                <a:ea typeface="Helvetica Neue"/>
                <a:cs typeface="Helvetica Neue"/>
                <a:sym typeface="Helvetica Neue"/>
              </a:defRPr>
            </a:lvl3pPr>
            <a:lvl4pPr marR="0" lvl="3" algn="l" rtl="0">
              <a:lnSpc>
                <a:spcPct val="100000"/>
              </a:lnSpc>
              <a:spcBef>
                <a:spcPts val="5900"/>
              </a:spcBef>
              <a:spcAft>
                <a:spcPts val="0"/>
              </a:spcAft>
              <a:buClr>
                <a:srgbClr val="000000"/>
              </a:buClr>
              <a:buSzPts val="6500"/>
              <a:buFont typeface="Helvetica Neue"/>
              <a:buChar char="•"/>
              <a:defRPr sz="5200" b="0" i="0" u="none" strike="noStrike" cap="none">
                <a:solidFill>
                  <a:srgbClr val="000000"/>
                </a:solidFill>
                <a:latin typeface="Helvetica Neue"/>
                <a:ea typeface="Helvetica Neue"/>
                <a:cs typeface="Helvetica Neue"/>
                <a:sym typeface="Helvetica Neue"/>
              </a:defRPr>
            </a:lvl4pPr>
            <a:lvl5pPr marR="0" lvl="4" algn="l" rtl="0">
              <a:lnSpc>
                <a:spcPct val="100000"/>
              </a:lnSpc>
              <a:spcBef>
                <a:spcPts val="5900"/>
              </a:spcBef>
              <a:spcAft>
                <a:spcPts val="0"/>
              </a:spcAft>
              <a:buClr>
                <a:srgbClr val="000000"/>
              </a:buClr>
              <a:buSzPts val="6500"/>
              <a:buFont typeface="Helvetica Neue"/>
              <a:buChar char="•"/>
              <a:defRPr sz="5200" b="0" i="0" u="none" strike="noStrike" cap="none">
                <a:solidFill>
                  <a:srgbClr val="000000"/>
                </a:solidFill>
                <a:latin typeface="Helvetica Neue"/>
                <a:ea typeface="Helvetica Neue"/>
                <a:cs typeface="Helvetica Neue"/>
                <a:sym typeface="Helvetica Neue"/>
              </a:defRPr>
            </a:lvl5pPr>
            <a:lvl6pPr marR="0" lvl="5" algn="l" rtl="0">
              <a:lnSpc>
                <a:spcPct val="100000"/>
              </a:lnSpc>
              <a:spcBef>
                <a:spcPts val="5900"/>
              </a:spcBef>
              <a:spcAft>
                <a:spcPts val="0"/>
              </a:spcAft>
              <a:buClr>
                <a:srgbClr val="000000"/>
              </a:buClr>
              <a:buSzPts val="6500"/>
              <a:buFont typeface="Helvetica Neue"/>
              <a:buChar char="•"/>
              <a:defRPr sz="5200" b="0" i="0" u="none" strike="noStrike" cap="none">
                <a:solidFill>
                  <a:srgbClr val="000000"/>
                </a:solidFill>
                <a:latin typeface="Helvetica Neue"/>
                <a:ea typeface="Helvetica Neue"/>
                <a:cs typeface="Helvetica Neue"/>
                <a:sym typeface="Helvetica Neue"/>
              </a:defRPr>
            </a:lvl6pPr>
            <a:lvl7pPr marR="0" lvl="6" algn="l" rtl="0">
              <a:lnSpc>
                <a:spcPct val="100000"/>
              </a:lnSpc>
              <a:spcBef>
                <a:spcPts val="5900"/>
              </a:spcBef>
              <a:spcAft>
                <a:spcPts val="0"/>
              </a:spcAft>
              <a:buClr>
                <a:srgbClr val="000000"/>
              </a:buClr>
              <a:buSzPts val="6500"/>
              <a:buFont typeface="Helvetica Neue"/>
              <a:buChar char="•"/>
              <a:defRPr sz="5200" b="0" i="0" u="none" strike="noStrike" cap="none">
                <a:solidFill>
                  <a:srgbClr val="000000"/>
                </a:solidFill>
                <a:latin typeface="Helvetica Neue"/>
                <a:ea typeface="Helvetica Neue"/>
                <a:cs typeface="Helvetica Neue"/>
                <a:sym typeface="Helvetica Neue"/>
              </a:defRPr>
            </a:lvl7pPr>
            <a:lvl8pPr marR="0" lvl="7" algn="l" rtl="0">
              <a:lnSpc>
                <a:spcPct val="100000"/>
              </a:lnSpc>
              <a:spcBef>
                <a:spcPts val="5900"/>
              </a:spcBef>
              <a:spcAft>
                <a:spcPts val="0"/>
              </a:spcAft>
              <a:buClr>
                <a:srgbClr val="000000"/>
              </a:buClr>
              <a:buSzPts val="6500"/>
              <a:buFont typeface="Helvetica Neue"/>
              <a:buChar char="•"/>
              <a:defRPr sz="5200" b="0" i="0" u="none" strike="noStrike" cap="none">
                <a:solidFill>
                  <a:srgbClr val="000000"/>
                </a:solidFill>
                <a:latin typeface="Helvetica Neue"/>
                <a:ea typeface="Helvetica Neue"/>
                <a:cs typeface="Helvetica Neue"/>
                <a:sym typeface="Helvetica Neue"/>
              </a:defRPr>
            </a:lvl8pPr>
            <a:lvl9pPr marR="0" lvl="8" algn="l" rtl="0">
              <a:lnSpc>
                <a:spcPct val="100000"/>
              </a:lnSpc>
              <a:spcBef>
                <a:spcPts val="5900"/>
              </a:spcBef>
              <a:spcAft>
                <a:spcPts val="0"/>
              </a:spcAft>
              <a:buClr>
                <a:srgbClr val="000000"/>
              </a:buClr>
              <a:buSzPts val="6500"/>
              <a:buFont typeface="Helvetica Neue"/>
              <a:buChar char="•"/>
              <a:defRPr sz="5200" b="0" i="0" u="none" strike="noStrike" cap="none">
                <a:solidFill>
                  <a:srgbClr val="000000"/>
                </a:solidFill>
                <a:latin typeface="Helvetica Neue"/>
                <a:ea typeface="Helvetica Neue"/>
                <a:cs typeface="Helvetica Neue"/>
                <a:sym typeface="Helvetica Neue"/>
              </a:defRPr>
            </a:lvl9pPr>
          </a:lstStyle>
          <a:p>
            <a:endParaRPr/>
          </a:p>
        </p:txBody>
      </p:sp>
      <p:sp>
        <p:nvSpPr>
          <p:cNvPr id="17" name="Google Shape;17;p4"/>
          <p:cNvSpPr txBox="1">
            <a:spLocks noGrp="1"/>
          </p:cNvSpPr>
          <p:nvPr>
            <p:ph type="title"/>
          </p:nvPr>
        </p:nvSpPr>
        <p:spPr>
          <a:xfrm>
            <a:off x="635000" y="9512300"/>
            <a:ext cx="23114000" cy="2006600"/>
          </a:xfrm>
          <a:prstGeom prst="rect">
            <a:avLst/>
          </a:prstGeom>
          <a:noFill/>
          <a:ln>
            <a:noFill/>
          </a:ln>
        </p:spPr>
        <p:txBody>
          <a:bodyPr spcFirstLastPara="1" wrap="square" lIns="50800" tIns="50800" rIns="50800" bIns="50800" anchor="b" anchorCtr="0">
            <a:noAutofit/>
          </a:bodyPr>
          <a:lstStyle>
            <a:lvl1pPr marR="0" lvl="0" algn="ctr" rtl="0">
              <a:lnSpc>
                <a:spcPct val="100000"/>
              </a:lnSpc>
              <a:spcBef>
                <a:spcPts val="0"/>
              </a:spcBef>
              <a:spcAft>
                <a:spcPts val="0"/>
              </a:spcAft>
              <a:buClr>
                <a:srgbClr val="000000"/>
              </a:buClr>
              <a:buSzPts val="11200"/>
              <a:buFont typeface="Helvetica Neue"/>
              <a:buNone/>
              <a:defRPr sz="11200" b="0" i="0" u="none" strike="noStrike" cap="none">
                <a:solidFill>
                  <a:srgbClr val="000000"/>
                </a:solidFill>
                <a:latin typeface="Helvetica Neue"/>
                <a:ea typeface="Helvetica Neue"/>
                <a:cs typeface="Helvetica Neue"/>
                <a:sym typeface="Helvetica Neue"/>
              </a:defRPr>
            </a:lvl1pPr>
            <a:lvl2pPr marR="0" lvl="1" algn="ctr" rtl="0">
              <a:lnSpc>
                <a:spcPct val="100000"/>
              </a:lnSpc>
              <a:spcBef>
                <a:spcPts val="0"/>
              </a:spcBef>
              <a:spcAft>
                <a:spcPts val="0"/>
              </a:spcAft>
              <a:buClr>
                <a:srgbClr val="000000"/>
              </a:buClr>
              <a:buSzPts val="11200"/>
              <a:buFont typeface="Helvetica Neue"/>
              <a:buNone/>
              <a:defRPr sz="11200" b="0" i="0" u="none" strike="noStrike" cap="none">
                <a:solidFill>
                  <a:srgbClr val="000000"/>
                </a:solidFill>
                <a:latin typeface="Helvetica Neue"/>
                <a:ea typeface="Helvetica Neue"/>
                <a:cs typeface="Helvetica Neue"/>
                <a:sym typeface="Helvetica Neue"/>
              </a:defRPr>
            </a:lvl2pPr>
            <a:lvl3pPr marR="0" lvl="2" algn="ctr" rtl="0">
              <a:lnSpc>
                <a:spcPct val="100000"/>
              </a:lnSpc>
              <a:spcBef>
                <a:spcPts val="0"/>
              </a:spcBef>
              <a:spcAft>
                <a:spcPts val="0"/>
              </a:spcAft>
              <a:buClr>
                <a:srgbClr val="000000"/>
              </a:buClr>
              <a:buSzPts val="11200"/>
              <a:buFont typeface="Helvetica Neue"/>
              <a:buNone/>
              <a:defRPr sz="11200" b="0" i="0" u="none" strike="noStrike" cap="none">
                <a:solidFill>
                  <a:srgbClr val="000000"/>
                </a:solidFill>
                <a:latin typeface="Helvetica Neue"/>
                <a:ea typeface="Helvetica Neue"/>
                <a:cs typeface="Helvetica Neue"/>
                <a:sym typeface="Helvetica Neue"/>
              </a:defRPr>
            </a:lvl3pPr>
            <a:lvl4pPr marR="0" lvl="3" algn="ctr" rtl="0">
              <a:lnSpc>
                <a:spcPct val="100000"/>
              </a:lnSpc>
              <a:spcBef>
                <a:spcPts val="0"/>
              </a:spcBef>
              <a:spcAft>
                <a:spcPts val="0"/>
              </a:spcAft>
              <a:buClr>
                <a:srgbClr val="000000"/>
              </a:buClr>
              <a:buSzPts val="11200"/>
              <a:buFont typeface="Helvetica Neue"/>
              <a:buNone/>
              <a:defRPr sz="11200" b="0" i="0" u="none" strike="noStrike" cap="none">
                <a:solidFill>
                  <a:srgbClr val="000000"/>
                </a:solidFill>
                <a:latin typeface="Helvetica Neue"/>
                <a:ea typeface="Helvetica Neue"/>
                <a:cs typeface="Helvetica Neue"/>
                <a:sym typeface="Helvetica Neue"/>
              </a:defRPr>
            </a:lvl4pPr>
            <a:lvl5pPr marR="0" lvl="4" algn="ctr" rtl="0">
              <a:lnSpc>
                <a:spcPct val="100000"/>
              </a:lnSpc>
              <a:spcBef>
                <a:spcPts val="0"/>
              </a:spcBef>
              <a:spcAft>
                <a:spcPts val="0"/>
              </a:spcAft>
              <a:buClr>
                <a:srgbClr val="000000"/>
              </a:buClr>
              <a:buSzPts val="11200"/>
              <a:buFont typeface="Helvetica Neue"/>
              <a:buNone/>
              <a:defRPr sz="11200" b="0" i="0" u="none" strike="noStrike" cap="none">
                <a:solidFill>
                  <a:srgbClr val="000000"/>
                </a:solidFill>
                <a:latin typeface="Helvetica Neue"/>
                <a:ea typeface="Helvetica Neue"/>
                <a:cs typeface="Helvetica Neue"/>
                <a:sym typeface="Helvetica Neue"/>
              </a:defRPr>
            </a:lvl5pPr>
            <a:lvl6pPr marR="0" lvl="5" algn="ctr" rtl="0">
              <a:lnSpc>
                <a:spcPct val="100000"/>
              </a:lnSpc>
              <a:spcBef>
                <a:spcPts val="0"/>
              </a:spcBef>
              <a:spcAft>
                <a:spcPts val="0"/>
              </a:spcAft>
              <a:buClr>
                <a:srgbClr val="000000"/>
              </a:buClr>
              <a:buSzPts val="11200"/>
              <a:buFont typeface="Helvetica Neue"/>
              <a:buNone/>
              <a:defRPr sz="11200" b="0" i="0" u="none" strike="noStrike" cap="none">
                <a:solidFill>
                  <a:srgbClr val="000000"/>
                </a:solidFill>
                <a:latin typeface="Helvetica Neue"/>
                <a:ea typeface="Helvetica Neue"/>
                <a:cs typeface="Helvetica Neue"/>
                <a:sym typeface="Helvetica Neue"/>
              </a:defRPr>
            </a:lvl6pPr>
            <a:lvl7pPr marR="0" lvl="6" algn="ctr" rtl="0">
              <a:lnSpc>
                <a:spcPct val="100000"/>
              </a:lnSpc>
              <a:spcBef>
                <a:spcPts val="0"/>
              </a:spcBef>
              <a:spcAft>
                <a:spcPts val="0"/>
              </a:spcAft>
              <a:buClr>
                <a:srgbClr val="000000"/>
              </a:buClr>
              <a:buSzPts val="11200"/>
              <a:buFont typeface="Helvetica Neue"/>
              <a:buNone/>
              <a:defRPr sz="11200" b="0" i="0" u="none" strike="noStrike" cap="none">
                <a:solidFill>
                  <a:srgbClr val="000000"/>
                </a:solidFill>
                <a:latin typeface="Helvetica Neue"/>
                <a:ea typeface="Helvetica Neue"/>
                <a:cs typeface="Helvetica Neue"/>
                <a:sym typeface="Helvetica Neue"/>
              </a:defRPr>
            </a:lvl7pPr>
            <a:lvl8pPr marR="0" lvl="7" algn="ctr" rtl="0">
              <a:lnSpc>
                <a:spcPct val="100000"/>
              </a:lnSpc>
              <a:spcBef>
                <a:spcPts val="0"/>
              </a:spcBef>
              <a:spcAft>
                <a:spcPts val="0"/>
              </a:spcAft>
              <a:buClr>
                <a:srgbClr val="000000"/>
              </a:buClr>
              <a:buSzPts val="11200"/>
              <a:buFont typeface="Helvetica Neue"/>
              <a:buNone/>
              <a:defRPr sz="11200" b="0" i="0" u="none" strike="noStrike" cap="none">
                <a:solidFill>
                  <a:srgbClr val="000000"/>
                </a:solidFill>
                <a:latin typeface="Helvetica Neue"/>
                <a:ea typeface="Helvetica Neue"/>
                <a:cs typeface="Helvetica Neue"/>
                <a:sym typeface="Helvetica Neue"/>
              </a:defRPr>
            </a:lvl8pPr>
            <a:lvl9pPr marR="0" lvl="8" algn="ctr" rtl="0">
              <a:lnSpc>
                <a:spcPct val="100000"/>
              </a:lnSpc>
              <a:spcBef>
                <a:spcPts val="0"/>
              </a:spcBef>
              <a:spcAft>
                <a:spcPts val="0"/>
              </a:spcAft>
              <a:buClr>
                <a:srgbClr val="000000"/>
              </a:buClr>
              <a:buSzPts val="11200"/>
              <a:buFont typeface="Helvetica Neue"/>
              <a:buNone/>
              <a:defRPr sz="11200" b="0" i="0" u="none" strike="noStrike" cap="none">
                <a:solidFill>
                  <a:srgbClr val="000000"/>
                </a:solidFill>
                <a:latin typeface="Helvetica Neue"/>
                <a:ea typeface="Helvetica Neue"/>
                <a:cs typeface="Helvetica Neue"/>
                <a:sym typeface="Helvetica Neue"/>
              </a:defRPr>
            </a:lvl9pPr>
          </a:lstStyle>
          <a:p>
            <a:endParaRPr/>
          </a:p>
        </p:txBody>
      </p:sp>
      <p:sp>
        <p:nvSpPr>
          <p:cNvPr id="18" name="Google Shape;18;p4"/>
          <p:cNvSpPr txBox="1">
            <a:spLocks noGrp="1"/>
          </p:cNvSpPr>
          <p:nvPr>
            <p:ph type="body" idx="1"/>
          </p:nvPr>
        </p:nvSpPr>
        <p:spPr>
          <a:xfrm>
            <a:off x="635000" y="11442700"/>
            <a:ext cx="23114000" cy="1587500"/>
          </a:xfrm>
          <a:prstGeom prst="rect">
            <a:avLst/>
          </a:prstGeom>
          <a:noFill/>
          <a:ln>
            <a:noFill/>
          </a:ln>
        </p:spPr>
        <p:txBody>
          <a:bodyPr spcFirstLastPara="1" wrap="square" lIns="50800" tIns="50800" rIns="50800" bIns="50800" anchor="t" anchorCtr="0">
            <a:noAutofit/>
          </a:bodyPr>
          <a:lstStyle>
            <a:lvl1pPr marL="457200" marR="0" lvl="0" indent="-228600" algn="ctr" rtl="0">
              <a:lnSpc>
                <a:spcPct val="100000"/>
              </a:lnSpc>
              <a:spcBef>
                <a:spcPts val="0"/>
              </a:spcBef>
              <a:spcAft>
                <a:spcPts val="0"/>
              </a:spcAft>
              <a:buClr>
                <a:srgbClr val="000000"/>
              </a:buClr>
              <a:buSzPts val="5400"/>
              <a:buFont typeface="Helvetica Neue"/>
              <a:buNone/>
              <a:defRPr sz="5400" b="0" i="0" u="none" strike="noStrike" cap="none">
                <a:solidFill>
                  <a:srgbClr val="000000"/>
                </a:solidFill>
                <a:latin typeface="Helvetica Neue"/>
                <a:ea typeface="Helvetica Neue"/>
                <a:cs typeface="Helvetica Neue"/>
                <a:sym typeface="Helvetica Neue"/>
              </a:defRPr>
            </a:lvl1pPr>
            <a:lvl2pPr marL="914400" marR="0" lvl="1" indent="-228600" algn="ctr" rtl="0">
              <a:lnSpc>
                <a:spcPct val="100000"/>
              </a:lnSpc>
              <a:spcBef>
                <a:spcPts val="0"/>
              </a:spcBef>
              <a:spcAft>
                <a:spcPts val="0"/>
              </a:spcAft>
              <a:buClr>
                <a:srgbClr val="000000"/>
              </a:buClr>
              <a:buSzPts val="5400"/>
              <a:buFont typeface="Helvetica Neue"/>
              <a:buNone/>
              <a:defRPr sz="5400" b="0" i="0" u="none" strike="noStrike" cap="none">
                <a:solidFill>
                  <a:srgbClr val="000000"/>
                </a:solidFill>
                <a:latin typeface="Helvetica Neue"/>
                <a:ea typeface="Helvetica Neue"/>
                <a:cs typeface="Helvetica Neue"/>
                <a:sym typeface="Helvetica Neue"/>
              </a:defRPr>
            </a:lvl2pPr>
            <a:lvl3pPr marL="1371600" marR="0" lvl="2" indent="-228600" algn="ctr" rtl="0">
              <a:lnSpc>
                <a:spcPct val="100000"/>
              </a:lnSpc>
              <a:spcBef>
                <a:spcPts val="0"/>
              </a:spcBef>
              <a:spcAft>
                <a:spcPts val="0"/>
              </a:spcAft>
              <a:buClr>
                <a:srgbClr val="000000"/>
              </a:buClr>
              <a:buSzPts val="5400"/>
              <a:buFont typeface="Helvetica Neue"/>
              <a:buNone/>
              <a:defRPr sz="5400" b="0" i="0" u="none" strike="noStrike" cap="none">
                <a:solidFill>
                  <a:srgbClr val="000000"/>
                </a:solidFill>
                <a:latin typeface="Helvetica Neue"/>
                <a:ea typeface="Helvetica Neue"/>
                <a:cs typeface="Helvetica Neue"/>
                <a:sym typeface="Helvetica Neue"/>
              </a:defRPr>
            </a:lvl3pPr>
            <a:lvl4pPr marL="1828800" marR="0" lvl="3" indent="-228600" algn="ctr" rtl="0">
              <a:lnSpc>
                <a:spcPct val="100000"/>
              </a:lnSpc>
              <a:spcBef>
                <a:spcPts val="0"/>
              </a:spcBef>
              <a:spcAft>
                <a:spcPts val="0"/>
              </a:spcAft>
              <a:buClr>
                <a:srgbClr val="000000"/>
              </a:buClr>
              <a:buSzPts val="5400"/>
              <a:buFont typeface="Helvetica Neue"/>
              <a:buNone/>
              <a:defRPr sz="5400" b="0" i="0" u="none" strike="noStrike" cap="none">
                <a:solidFill>
                  <a:srgbClr val="000000"/>
                </a:solidFill>
                <a:latin typeface="Helvetica Neue"/>
                <a:ea typeface="Helvetica Neue"/>
                <a:cs typeface="Helvetica Neue"/>
                <a:sym typeface="Helvetica Neue"/>
              </a:defRPr>
            </a:lvl4pPr>
            <a:lvl5pPr marL="2286000" marR="0" lvl="4" indent="-228600" algn="ctr" rtl="0">
              <a:lnSpc>
                <a:spcPct val="100000"/>
              </a:lnSpc>
              <a:spcBef>
                <a:spcPts val="0"/>
              </a:spcBef>
              <a:spcAft>
                <a:spcPts val="0"/>
              </a:spcAft>
              <a:buClr>
                <a:srgbClr val="000000"/>
              </a:buClr>
              <a:buSzPts val="5400"/>
              <a:buFont typeface="Helvetica Neue"/>
              <a:buNone/>
              <a:defRPr sz="5400" b="0" i="0" u="none" strike="noStrike" cap="none">
                <a:solidFill>
                  <a:srgbClr val="000000"/>
                </a:solidFill>
                <a:latin typeface="Helvetica Neue"/>
                <a:ea typeface="Helvetica Neue"/>
                <a:cs typeface="Helvetica Neue"/>
                <a:sym typeface="Helvetica Neue"/>
              </a:defRPr>
            </a:lvl5pPr>
            <a:lvl6pPr marL="2743200" marR="0" lvl="5" indent="-641350" algn="l" rtl="0">
              <a:lnSpc>
                <a:spcPct val="100000"/>
              </a:lnSpc>
              <a:spcBef>
                <a:spcPts val="5900"/>
              </a:spcBef>
              <a:spcAft>
                <a:spcPts val="0"/>
              </a:spcAft>
              <a:buClr>
                <a:srgbClr val="000000"/>
              </a:buClr>
              <a:buSzPts val="6500"/>
              <a:buFont typeface="Helvetica Neue"/>
              <a:buChar char="•"/>
              <a:defRPr sz="5200" b="0" i="0" u="none" strike="noStrike" cap="none">
                <a:solidFill>
                  <a:srgbClr val="000000"/>
                </a:solidFill>
                <a:latin typeface="Helvetica Neue"/>
                <a:ea typeface="Helvetica Neue"/>
                <a:cs typeface="Helvetica Neue"/>
                <a:sym typeface="Helvetica Neue"/>
              </a:defRPr>
            </a:lvl6pPr>
            <a:lvl7pPr marL="3200400" marR="0" lvl="6" indent="-641350" algn="l" rtl="0">
              <a:lnSpc>
                <a:spcPct val="100000"/>
              </a:lnSpc>
              <a:spcBef>
                <a:spcPts val="5900"/>
              </a:spcBef>
              <a:spcAft>
                <a:spcPts val="0"/>
              </a:spcAft>
              <a:buClr>
                <a:srgbClr val="000000"/>
              </a:buClr>
              <a:buSzPts val="6500"/>
              <a:buFont typeface="Helvetica Neue"/>
              <a:buChar char="•"/>
              <a:defRPr sz="5200" b="0" i="0" u="none" strike="noStrike" cap="none">
                <a:solidFill>
                  <a:srgbClr val="000000"/>
                </a:solidFill>
                <a:latin typeface="Helvetica Neue"/>
                <a:ea typeface="Helvetica Neue"/>
                <a:cs typeface="Helvetica Neue"/>
                <a:sym typeface="Helvetica Neue"/>
              </a:defRPr>
            </a:lvl7pPr>
            <a:lvl8pPr marL="3657600" marR="0" lvl="7" indent="-641350" algn="l" rtl="0">
              <a:lnSpc>
                <a:spcPct val="100000"/>
              </a:lnSpc>
              <a:spcBef>
                <a:spcPts val="5900"/>
              </a:spcBef>
              <a:spcAft>
                <a:spcPts val="0"/>
              </a:spcAft>
              <a:buClr>
                <a:srgbClr val="000000"/>
              </a:buClr>
              <a:buSzPts val="6500"/>
              <a:buFont typeface="Helvetica Neue"/>
              <a:buChar char="•"/>
              <a:defRPr sz="5200" b="0" i="0" u="none" strike="noStrike" cap="none">
                <a:solidFill>
                  <a:srgbClr val="000000"/>
                </a:solidFill>
                <a:latin typeface="Helvetica Neue"/>
                <a:ea typeface="Helvetica Neue"/>
                <a:cs typeface="Helvetica Neue"/>
                <a:sym typeface="Helvetica Neue"/>
              </a:defRPr>
            </a:lvl8pPr>
            <a:lvl9pPr marL="4114800" marR="0" lvl="8" indent="-641350" algn="l" rtl="0">
              <a:lnSpc>
                <a:spcPct val="100000"/>
              </a:lnSpc>
              <a:spcBef>
                <a:spcPts val="5900"/>
              </a:spcBef>
              <a:spcAft>
                <a:spcPts val="0"/>
              </a:spcAft>
              <a:buClr>
                <a:srgbClr val="000000"/>
              </a:buClr>
              <a:buSzPts val="6500"/>
              <a:buFont typeface="Helvetica Neue"/>
              <a:buChar char="•"/>
              <a:defRPr sz="5200" b="0" i="0" u="none" strike="noStrike" cap="none">
                <a:solidFill>
                  <a:srgbClr val="000000"/>
                </a:solidFill>
                <a:latin typeface="Helvetica Neue"/>
                <a:ea typeface="Helvetica Neue"/>
                <a:cs typeface="Helvetica Neue"/>
                <a:sym typeface="Helvetica Neue"/>
              </a:defRPr>
            </a:lvl9pPr>
          </a:lstStyle>
          <a:p>
            <a:endParaRPr/>
          </a:p>
        </p:txBody>
      </p:sp>
      <p:sp>
        <p:nvSpPr>
          <p:cNvPr id="19" name="Google Shape;19;p4"/>
          <p:cNvSpPr txBox="1">
            <a:spLocks noGrp="1"/>
          </p:cNvSpPr>
          <p:nvPr>
            <p:ph type="sldNum" idx="12"/>
          </p:nvPr>
        </p:nvSpPr>
        <p:spPr>
          <a:xfrm>
            <a:off x="11959031" y="13081000"/>
            <a:ext cx="453238" cy="461059"/>
          </a:xfrm>
          <a:prstGeom prst="rect">
            <a:avLst/>
          </a:prstGeom>
          <a:noFill/>
          <a:ln>
            <a:noFill/>
          </a:ln>
        </p:spPr>
        <p:txBody>
          <a:bodyPr spcFirstLastPara="1" wrap="square" lIns="50800" tIns="50800" rIns="50800" bIns="50800" anchor="t" anchorCtr="0">
            <a:noAutofit/>
          </a:bodyPr>
          <a:lstStyle>
            <a:lvl1pPr marL="0" marR="0" lvl="0" indent="0" algn="ctr" rtl="0">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1pPr>
            <a:lvl2pPr marL="0" marR="0" lvl="1" indent="0" algn="ctr" rtl="0">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2pPr>
            <a:lvl3pPr marL="0" marR="0" lvl="2" indent="0" algn="ctr" rtl="0">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3pPr>
            <a:lvl4pPr marL="0" marR="0" lvl="3" indent="0" algn="ctr" rtl="0">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4pPr>
            <a:lvl5pPr marL="0" marR="0" lvl="4" indent="0" algn="ctr" rtl="0">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5pPr>
            <a:lvl6pPr marL="0" marR="0" lvl="5" indent="0" algn="ctr" rtl="0">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6pPr>
            <a:lvl7pPr marL="0" marR="0" lvl="6" indent="0" algn="ctr" rtl="0">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7pPr>
            <a:lvl8pPr marL="0" marR="0" lvl="7" indent="0" algn="ctr" rtl="0">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8pPr>
            <a:lvl9pPr marL="0" marR="0" lvl="8" indent="0" algn="ctr" rtl="0">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Center">
  <p:cSld name="Title - Center">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1778000" y="4533900"/>
            <a:ext cx="20828000" cy="4648200"/>
          </a:xfrm>
          <a:prstGeom prst="rect">
            <a:avLst/>
          </a:prstGeom>
          <a:noFill/>
          <a:ln>
            <a:noFill/>
          </a:ln>
        </p:spPr>
        <p:txBody>
          <a:bodyPr spcFirstLastPara="1" wrap="square" lIns="50800" tIns="50800" rIns="50800" bIns="50800" anchor="ctr" anchorCtr="0">
            <a:noAutofit/>
          </a:bodyPr>
          <a:lstStyle>
            <a:lvl1pPr marR="0" lvl="0" algn="ctr" rtl="0">
              <a:lnSpc>
                <a:spcPct val="100000"/>
              </a:lnSpc>
              <a:spcBef>
                <a:spcPts val="0"/>
              </a:spcBef>
              <a:spcAft>
                <a:spcPts val="0"/>
              </a:spcAft>
              <a:buClr>
                <a:srgbClr val="000000"/>
              </a:buClr>
              <a:buSzPts val="11200"/>
              <a:buFont typeface="Helvetica Neue"/>
              <a:buNone/>
              <a:defRPr sz="11200" b="0" i="0" u="none" strike="noStrike" cap="none">
                <a:solidFill>
                  <a:srgbClr val="000000"/>
                </a:solidFill>
                <a:latin typeface="Helvetica Neue"/>
                <a:ea typeface="Helvetica Neue"/>
                <a:cs typeface="Helvetica Neue"/>
                <a:sym typeface="Helvetica Neue"/>
              </a:defRPr>
            </a:lvl1pPr>
            <a:lvl2pPr marR="0" lvl="1" algn="ctr" rtl="0">
              <a:lnSpc>
                <a:spcPct val="100000"/>
              </a:lnSpc>
              <a:spcBef>
                <a:spcPts val="0"/>
              </a:spcBef>
              <a:spcAft>
                <a:spcPts val="0"/>
              </a:spcAft>
              <a:buClr>
                <a:srgbClr val="000000"/>
              </a:buClr>
              <a:buSzPts val="11200"/>
              <a:buFont typeface="Helvetica Neue"/>
              <a:buNone/>
              <a:defRPr sz="11200" b="0" i="0" u="none" strike="noStrike" cap="none">
                <a:solidFill>
                  <a:srgbClr val="000000"/>
                </a:solidFill>
                <a:latin typeface="Helvetica Neue"/>
                <a:ea typeface="Helvetica Neue"/>
                <a:cs typeface="Helvetica Neue"/>
                <a:sym typeface="Helvetica Neue"/>
              </a:defRPr>
            </a:lvl2pPr>
            <a:lvl3pPr marR="0" lvl="2" algn="ctr" rtl="0">
              <a:lnSpc>
                <a:spcPct val="100000"/>
              </a:lnSpc>
              <a:spcBef>
                <a:spcPts val="0"/>
              </a:spcBef>
              <a:spcAft>
                <a:spcPts val="0"/>
              </a:spcAft>
              <a:buClr>
                <a:srgbClr val="000000"/>
              </a:buClr>
              <a:buSzPts val="11200"/>
              <a:buFont typeface="Helvetica Neue"/>
              <a:buNone/>
              <a:defRPr sz="11200" b="0" i="0" u="none" strike="noStrike" cap="none">
                <a:solidFill>
                  <a:srgbClr val="000000"/>
                </a:solidFill>
                <a:latin typeface="Helvetica Neue"/>
                <a:ea typeface="Helvetica Neue"/>
                <a:cs typeface="Helvetica Neue"/>
                <a:sym typeface="Helvetica Neue"/>
              </a:defRPr>
            </a:lvl3pPr>
            <a:lvl4pPr marR="0" lvl="3" algn="ctr" rtl="0">
              <a:lnSpc>
                <a:spcPct val="100000"/>
              </a:lnSpc>
              <a:spcBef>
                <a:spcPts val="0"/>
              </a:spcBef>
              <a:spcAft>
                <a:spcPts val="0"/>
              </a:spcAft>
              <a:buClr>
                <a:srgbClr val="000000"/>
              </a:buClr>
              <a:buSzPts val="11200"/>
              <a:buFont typeface="Helvetica Neue"/>
              <a:buNone/>
              <a:defRPr sz="11200" b="0" i="0" u="none" strike="noStrike" cap="none">
                <a:solidFill>
                  <a:srgbClr val="000000"/>
                </a:solidFill>
                <a:latin typeface="Helvetica Neue"/>
                <a:ea typeface="Helvetica Neue"/>
                <a:cs typeface="Helvetica Neue"/>
                <a:sym typeface="Helvetica Neue"/>
              </a:defRPr>
            </a:lvl4pPr>
            <a:lvl5pPr marR="0" lvl="4" algn="ctr" rtl="0">
              <a:lnSpc>
                <a:spcPct val="100000"/>
              </a:lnSpc>
              <a:spcBef>
                <a:spcPts val="0"/>
              </a:spcBef>
              <a:spcAft>
                <a:spcPts val="0"/>
              </a:spcAft>
              <a:buClr>
                <a:srgbClr val="000000"/>
              </a:buClr>
              <a:buSzPts val="11200"/>
              <a:buFont typeface="Helvetica Neue"/>
              <a:buNone/>
              <a:defRPr sz="11200" b="0" i="0" u="none" strike="noStrike" cap="none">
                <a:solidFill>
                  <a:srgbClr val="000000"/>
                </a:solidFill>
                <a:latin typeface="Helvetica Neue"/>
                <a:ea typeface="Helvetica Neue"/>
                <a:cs typeface="Helvetica Neue"/>
                <a:sym typeface="Helvetica Neue"/>
              </a:defRPr>
            </a:lvl5pPr>
            <a:lvl6pPr marR="0" lvl="5" algn="ctr" rtl="0">
              <a:lnSpc>
                <a:spcPct val="100000"/>
              </a:lnSpc>
              <a:spcBef>
                <a:spcPts val="0"/>
              </a:spcBef>
              <a:spcAft>
                <a:spcPts val="0"/>
              </a:spcAft>
              <a:buClr>
                <a:srgbClr val="000000"/>
              </a:buClr>
              <a:buSzPts val="11200"/>
              <a:buFont typeface="Helvetica Neue"/>
              <a:buNone/>
              <a:defRPr sz="11200" b="0" i="0" u="none" strike="noStrike" cap="none">
                <a:solidFill>
                  <a:srgbClr val="000000"/>
                </a:solidFill>
                <a:latin typeface="Helvetica Neue"/>
                <a:ea typeface="Helvetica Neue"/>
                <a:cs typeface="Helvetica Neue"/>
                <a:sym typeface="Helvetica Neue"/>
              </a:defRPr>
            </a:lvl6pPr>
            <a:lvl7pPr marR="0" lvl="6" algn="ctr" rtl="0">
              <a:lnSpc>
                <a:spcPct val="100000"/>
              </a:lnSpc>
              <a:spcBef>
                <a:spcPts val="0"/>
              </a:spcBef>
              <a:spcAft>
                <a:spcPts val="0"/>
              </a:spcAft>
              <a:buClr>
                <a:srgbClr val="000000"/>
              </a:buClr>
              <a:buSzPts val="11200"/>
              <a:buFont typeface="Helvetica Neue"/>
              <a:buNone/>
              <a:defRPr sz="11200" b="0" i="0" u="none" strike="noStrike" cap="none">
                <a:solidFill>
                  <a:srgbClr val="000000"/>
                </a:solidFill>
                <a:latin typeface="Helvetica Neue"/>
                <a:ea typeface="Helvetica Neue"/>
                <a:cs typeface="Helvetica Neue"/>
                <a:sym typeface="Helvetica Neue"/>
              </a:defRPr>
            </a:lvl7pPr>
            <a:lvl8pPr marR="0" lvl="7" algn="ctr" rtl="0">
              <a:lnSpc>
                <a:spcPct val="100000"/>
              </a:lnSpc>
              <a:spcBef>
                <a:spcPts val="0"/>
              </a:spcBef>
              <a:spcAft>
                <a:spcPts val="0"/>
              </a:spcAft>
              <a:buClr>
                <a:srgbClr val="000000"/>
              </a:buClr>
              <a:buSzPts val="11200"/>
              <a:buFont typeface="Helvetica Neue"/>
              <a:buNone/>
              <a:defRPr sz="11200" b="0" i="0" u="none" strike="noStrike" cap="none">
                <a:solidFill>
                  <a:srgbClr val="000000"/>
                </a:solidFill>
                <a:latin typeface="Helvetica Neue"/>
                <a:ea typeface="Helvetica Neue"/>
                <a:cs typeface="Helvetica Neue"/>
                <a:sym typeface="Helvetica Neue"/>
              </a:defRPr>
            </a:lvl8pPr>
            <a:lvl9pPr marR="0" lvl="8" algn="ctr" rtl="0">
              <a:lnSpc>
                <a:spcPct val="100000"/>
              </a:lnSpc>
              <a:spcBef>
                <a:spcPts val="0"/>
              </a:spcBef>
              <a:spcAft>
                <a:spcPts val="0"/>
              </a:spcAft>
              <a:buClr>
                <a:srgbClr val="000000"/>
              </a:buClr>
              <a:buSzPts val="11200"/>
              <a:buFont typeface="Helvetica Neue"/>
              <a:buNone/>
              <a:defRPr sz="11200" b="0" i="0" u="none" strike="noStrike" cap="none">
                <a:solidFill>
                  <a:srgbClr val="000000"/>
                </a:solidFill>
                <a:latin typeface="Helvetica Neue"/>
                <a:ea typeface="Helvetica Neue"/>
                <a:cs typeface="Helvetica Neue"/>
                <a:sym typeface="Helvetica Neue"/>
              </a:defRPr>
            </a:lvl9pPr>
          </a:lstStyle>
          <a:p>
            <a:endParaRPr/>
          </a:p>
        </p:txBody>
      </p:sp>
      <p:sp>
        <p:nvSpPr>
          <p:cNvPr id="22" name="Google Shape;22;p5"/>
          <p:cNvSpPr txBox="1">
            <a:spLocks noGrp="1"/>
          </p:cNvSpPr>
          <p:nvPr>
            <p:ph type="sldNum" idx="12"/>
          </p:nvPr>
        </p:nvSpPr>
        <p:spPr>
          <a:xfrm>
            <a:off x="11959031" y="13081000"/>
            <a:ext cx="453238" cy="461059"/>
          </a:xfrm>
          <a:prstGeom prst="rect">
            <a:avLst/>
          </a:prstGeom>
          <a:noFill/>
          <a:ln>
            <a:noFill/>
          </a:ln>
        </p:spPr>
        <p:txBody>
          <a:bodyPr spcFirstLastPara="1" wrap="square" lIns="50800" tIns="50800" rIns="50800" bIns="50800" anchor="t" anchorCtr="0">
            <a:noAutofit/>
          </a:bodyPr>
          <a:lstStyle>
            <a:lvl1pPr marL="0" marR="0" lvl="0" indent="0" algn="ctr" rtl="0">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1pPr>
            <a:lvl2pPr marL="0" marR="0" lvl="1" indent="0" algn="ctr" rtl="0">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2pPr>
            <a:lvl3pPr marL="0" marR="0" lvl="2" indent="0" algn="ctr" rtl="0">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3pPr>
            <a:lvl4pPr marL="0" marR="0" lvl="3" indent="0" algn="ctr" rtl="0">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4pPr>
            <a:lvl5pPr marL="0" marR="0" lvl="4" indent="0" algn="ctr" rtl="0">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5pPr>
            <a:lvl6pPr marL="0" marR="0" lvl="5" indent="0" algn="ctr" rtl="0">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6pPr>
            <a:lvl7pPr marL="0" marR="0" lvl="6" indent="0" algn="ctr" rtl="0">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7pPr>
            <a:lvl8pPr marL="0" marR="0" lvl="7" indent="0" algn="ctr" rtl="0">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8pPr>
            <a:lvl9pPr marL="0" marR="0" lvl="8" indent="0" algn="ctr" rtl="0">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Photo - Vertical">
  <p:cSld name="Photo - Vertical">
    <p:spTree>
      <p:nvGrpSpPr>
        <p:cNvPr id="1" name="Shape 23"/>
        <p:cNvGrpSpPr/>
        <p:nvPr/>
      </p:nvGrpSpPr>
      <p:grpSpPr>
        <a:xfrm>
          <a:off x="0" y="0"/>
          <a:ext cx="0" cy="0"/>
          <a:chOff x="0" y="0"/>
          <a:chExt cx="0" cy="0"/>
        </a:xfrm>
      </p:grpSpPr>
      <p:sp>
        <p:nvSpPr>
          <p:cNvPr id="24" name="Google Shape;24;p6"/>
          <p:cNvSpPr>
            <a:spLocks noGrp="1"/>
          </p:cNvSpPr>
          <p:nvPr>
            <p:ph type="pic" idx="2"/>
          </p:nvPr>
        </p:nvSpPr>
        <p:spPr>
          <a:xfrm>
            <a:off x="13165980" y="952500"/>
            <a:ext cx="9525001" cy="114681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5900"/>
              </a:spcBef>
              <a:spcAft>
                <a:spcPts val="0"/>
              </a:spcAft>
              <a:buClr>
                <a:srgbClr val="000000"/>
              </a:buClr>
              <a:buSzPts val="6500"/>
              <a:buFont typeface="Helvetica Neue"/>
              <a:buChar char="•"/>
              <a:defRPr sz="5200" b="0" i="0" u="none" strike="noStrike" cap="none">
                <a:solidFill>
                  <a:srgbClr val="000000"/>
                </a:solidFill>
                <a:latin typeface="Helvetica Neue"/>
                <a:ea typeface="Helvetica Neue"/>
                <a:cs typeface="Helvetica Neue"/>
                <a:sym typeface="Helvetica Neue"/>
              </a:defRPr>
            </a:lvl1pPr>
            <a:lvl2pPr marR="0" lvl="1" algn="l" rtl="0">
              <a:lnSpc>
                <a:spcPct val="100000"/>
              </a:lnSpc>
              <a:spcBef>
                <a:spcPts val="5900"/>
              </a:spcBef>
              <a:spcAft>
                <a:spcPts val="0"/>
              </a:spcAft>
              <a:buClr>
                <a:srgbClr val="000000"/>
              </a:buClr>
              <a:buSzPts val="6500"/>
              <a:buFont typeface="Helvetica Neue"/>
              <a:buChar char="•"/>
              <a:defRPr sz="5200" b="0" i="0" u="none" strike="noStrike" cap="none">
                <a:solidFill>
                  <a:srgbClr val="000000"/>
                </a:solidFill>
                <a:latin typeface="Helvetica Neue"/>
                <a:ea typeface="Helvetica Neue"/>
                <a:cs typeface="Helvetica Neue"/>
                <a:sym typeface="Helvetica Neue"/>
              </a:defRPr>
            </a:lvl2pPr>
            <a:lvl3pPr marR="0" lvl="2" algn="l" rtl="0">
              <a:lnSpc>
                <a:spcPct val="100000"/>
              </a:lnSpc>
              <a:spcBef>
                <a:spcPts val="5900"/>
              </a:spcBef>
              <a:spcAft>
                <a:spcPts val="0"/>
              </a:spcAft>
              <a:buClr>
                <a:srgbClr val="000000"/>
              </a:buClr>
              <a:buSzPts val="6500"/>
              <a:buFont typeface="Helvetica Neue"/>
              <a:buChar char="•"/>
              <a:defRPr sz="5200" b="0" i="0" u="none" strike="noStrike" cap="none">
                <a:solidFill>
                  <a:srgbClr val="000000"/>
                </a:solidFill>
                <a:latin typeface="Helvetica Neue"/>
                <a:ea typeface="Helvetica Neue"/>
                <a:cs typeface="Helvetica Neue"/>
                <a:sym typeface="Helvetica Neue"/>
              </a:defRPr>
            </a:lvl3pPr>
            <a:lvl4pPr marR="0" lvl="3" algn="l" rtl="0">
              <a:lnSpc>
                <a:spcPct val="100000"/>
              </a:lnSpc>
              <a:spcBef>
                <a:spcPts val="5900"/>
              </a:spcBef>
              <a:spcAft>
                <a:spcPts val="0"/>
              </a:spcAft>
              <a:buClr>
                <a:srgbClr val="000000"/>
              </a:buClr>
              <a:buSzPts val="6500"/>
              <a:buFont typeface="Helvetica Neue"/>
              <a:buChar char="•"/>
              <a:defRPr sz="5200" b="0" i="0" u="none" strike="noStrike" cap="none">
                <a:solidFill>
                  <a:srgbClr val="000000"/>
                </a:solidFill>
                <a:latin typeface="Helvetica Neue"/>
                <a:ea typeface="Helvetica Neue"/>
                <a:cs typeface="Helvetica Neue"/>
                <a:sym typeface="Helvetica Neue"/>
              </a:defRPr>
            </a:lvl4pPr>
            <a:lvl5pPr marR="0" lvl="4" algn="l" rtl="0">
              <a:lnSpc>
                <a:spcPct val="100000"/>
              </a:lnSpc>
              <a:spcBef>
                <a:spcPts val="5900"/>
              </a:spcBef>
              <a:spcAft>
                <a:spcPts val="0"/>
              </a:spcAft>
              <a:buClr>
                <a:srgbClr val="000000"/>
              </a:buClr>
              <a:buSzPts val="6500"/>
              <a:buFont typeface="Helvetica Neue"/>
              <a:buChar char="•"/>
              <a:defRPr sz="5200" b="0" i="0" u="none" strike="noStrike" cap="none">
                <a:solidFill>
                  <a:srgbClr val="000000"/>
                </a:solidFill>
                <a:latin typeface="Helvetica Neue"/>
                <a:ea typeface="Helvetica Neue"/>
                <a:cs typeface="Helvetica Neue"/>
                <a:sym typeface="Helvetica Neue"/>
              </a:defRPr>
            </a:lvl5pPr>
            <a:lvl6pPr marR="0" lvl="5" algn="l" rtl="0">
              <a:lnSpc>
                <a:spcPct val="100000"/>
              </a:lnSpc>
              <a:spcBef>
                <a:spcPts val="5900"/>
              </a:spcBef>
              <a:spcAft>
                <a:spcPts val="0"/>
              </a:spcAft>
              <a:buClr>
                <a:srgbClr val="000000"/>
              </a:buClr>
              <a:buSzPts val="6500"/>
              <a:buFont typeface="Helvetica Neue"/>
              <a:buChar char="•"/>
              <a:defRPr sz="5200" b="0" i="0" u="none" strike="noStrike" cap="none">
                <a:solidFill>
                  <a:srgbClr val="000000"/>
                </a:solidFill>
                <a:latin typeface="Helvetica Neue"/>
                <a:ea typeface="Helvetica Neue"/>
                <a:cs typeface="Helvetica Neue"/>
                <a:sym typeface="Helvetica Neue"/>
              </a:defRPr>
            </a:lvl6pPr>
            <a:lvl7pPr marR="0" lvl="6" algn="l" rtl="0">
              <a:lnSpc>
                <a:spcPct val="100000"/>
              </a:lnSpc>
              <a:spcBef>
                <a:spcPts val="5900"/>
              </a:spcBef>
              <a:spcAft>
                <a:spcPts val="0"/>
              </a:spcAft>
              <a:buClr>
                <a:srgbClr val="000000"/>
              </a:buClr>
              <a:buSzPts val="6500"/>
              <a:buFont typeface="Helvetica Neue"/>
              <a:buChar char="•"/>
              <a:defRPr sz="5200" b="0" i="0" u="none" strike="noStrike" cap="none">
                <a:solidFill>
                  <a:srgbClr val="000000"/>
                </a:solidFill>
                <a:latin typeface="Helvetica Neue"/>
                <a:ea typeface="Helvetica Neue"/>
                <a:cs typeface="Helvetica Neue"/>
                <a:sym typeface="Helvetica Neue"/>
              </a:defRPr>
            </a:lvl7pPr>
            <a:lvl8pPr marR="0" lvl="7" algn="l" rtl="0">
              <a:lnSpc>
                <a:spcPct val="100000"/>
              </a:lnSpc>
              <a:spcBef>
                <a:spcPts val="5900"/>
              </a:spcBef>
              <a:spcAft>
                <a:spcPts val="0"/>
              </a:spcAft>
              <a:buClr>
                <a:srgbClr val="000000"/>
              </a:buClr>
              <a:buSzPts val="6500"/>
              <a:buFont typeface="Helvetica Neue"/>
              <a:buChar char="•"/>
              <a:defRPr sz="5200" b="0" i="0" u="none" strike="noStrike" cap="none">
                <a:solidFill>
                  <a:srgbClr val="000000"/>
                </a:solidFill>
                <a:latin typeface="Helvetica Neue"/>
                <a:ea typeface="Helvetica Neue"/>
                <a:cs typeface="Helvetica Neue"/>
                <a:sym typeface="Helvetica Neue"/>
              </a:defRPr>
            </a:lvl8pPr>
            <a:lvl9pPr marR="0" lvl="8" algn="l" rtl="0">
              <a:lnSpc>
                <a:spcPct val="100000"/>
              </a:lnSpc>
              <a:spcBef>
                <a:spcPts val="5900"/>
              </a:spcBef>
              <a:spcAft>
                <a:spcPts val="0"/>
              </a:spcAft>
              <a:buClr>
                <a:srgbClr val="000000"/>
              </a:buClr>
              <a:buSzPts val="6500"/>
              <a:buFont typeface="Helvetica Neue"/>
              <a:buChar char="•"/>
              <a:defRPr sz="5200" b="0" i="0" u="none" strike="noStrike" cap="none">
                <a:solidFill>
                  <a:srgbClr val="000000"/>
                </a:solidFill>
                <a:latin typeface="Helvetica Neue"/>
                <a:ea typeface="Helvetica Neue"/>
                <a:cs typeface="Helvetica Neue"/>
                <a:sym typeface="Helvetica Neue"/>
              </a:defRPr>
            </a:lvl9pPr>
          </a:lstStyle>
          <a:p>
            <a:endParaRPr/>
          </a:p>
        </p:txBody>
      </p:sp>
      <p:sp>
        <p:nvSpPr>
          <p:cNvPr id="25" name="Google Shape;25;p6"/>
          <p:cNvSpPr txBox="1">
            <a:spLocks noGrp="1"/>
          </p:cNvSpPr>
          <p:nvPr>
            <p:ph type="title"/>
          </p:nvPr>
        </p:nvSpPr>
        <p:spPr>
          <a:xfrm>
            <a:off x="1651000" y="952500"/>
            <a:ext cx="10223500" cy="5549900"/>
          </a:xfrm>
          <a:prstGeom prst="rect">
            <a:avLst/>
          </a:prstGeom>
          <a:noFill/>
          <a:ln>
            <a:noFill/>
          </a:ln>
        </p:spPr>
        <p:txBody>
          <a:bodyPr spcFirstLastPara="1" wrap="square" lIns="50800" tIns="50800" rIns="50800" bIns="50800" anchor="b" anchorCtr="0">
            <a:noAutofit/>
          </a:bodyPr>
          <a:lstStyle>
            <a:lvl1pPr marR="0" lvl="0" algn="ctr" rtl="0">
              <a:lnSpc>
                <a:spcPct val="100000"/>
              </a:lnSpc>
              <a:spcBef>
                <a:spcPts val="0"/>
              </a:spcBef>
              <a:spcAft>
                <a:spcPts val="0"/>
              </a:spcAft>
              <a:buClr>
                <a:srgbClr val="000000"/>
              </a:buClr>
              <a:buSzPts val="8400"/>
              <a:buFont typeface="Helvetica Neue"/>
              <a:buNone/>
              <a:defRPr sz="8400" b="0" i="0" u="none" strike="noStrike" cap="none">
                <a:solidFill>
                  <a:srgbClr val="000000"/>
                </a:solidFill>
                <a:latin typeface="Helvetica Neue"/>
                <a:ea typeface="Helvetica Neue"/>
                <a:cs typeface="Helvetica Neue"/>
                <a:sym typeface="Helvetica Neue"/>
              </a:defRPr>
            </a:lvl1pPr>
            <a:lvl2pPr marR="0" lvl="1" algn="ctr" rtl="0">
              <a:lnSpc>
                <a:spcPct val="100000"/>
              </a:lnSpc>
              <a:spcBef>
                <a:spcPts val="0"/>
              </a:spcBef>
              <a:spcAft>
                <a:spcPts val="0"/>
              </a:spcAft>
              <a:buClr>
                <a:srgbClr val="000000"/>
              </a:buClr>
              <a:buSzPts val="11200"/>
              <a:buFont typeface="Helvetica Neue"/>
              <a:buNone/>
              <a:defRPr sz="11200" b="0" i="0" u="none" strike="noStrike" cap="none">
                <a:solidFill>
                  <a:srgbClr val="000000"/>
                </a:solidFill>
                <a:latin typeface="Helvetica Neue"/>
                <a:ea typeface="Helvetica Neue"/>
                <a:cs typeface="Helvetica Neue"/>
                <a:sym typeface="Helvetica Neue"/>
              </a:defRPr>
            </a:lvl2pPr>
            <a:lvl3pPr marR="0" lvl="2" algn="ctr" rtl="0">
              <a:lnSpc>
                <a:spcPct val="100000"/>
              </a:lnSpc>
              <a:spcBef>
                <a:spcPts val="0"/>
              </a:spcBef>
              <a:spcAft>
                <a:spcPts val="0"/>
              </a:spcAft>
              <a:buClr>
                <a:srgbClr val="000000"/>
              </a:buClr>
              <a:buSzPts val="11200"/>
              <a:buFont typeface="Helvetica Neue"/>
              <a:buNone/>
              <a:defRPr sz="11200" b="0" i="0" u="none" strike="noStrike" cap="none">
                <a:solidFill>
                  <a:srgbClr val="000000"/>
                </a:solidFill>
                <a:latin typeface="Helvetica Neue"/>
                <a:ea typeface="Helvetica Neue"/>
                <a:cs typeface="Helvetica Neue"/>
                <a:sym typeface="Helvetica Neue"/>
              </a:defRPr>
            </a:lvl3pPr>
            <a:lvl4pPr marR="0" lvl="3" algn="ctr" rtl="0">
              <a:lnSpc>
                <a:spcPct val="100000"/>
              </a:lnSpc>
              <a:spcBef>
                <a:spcPts val="0"/>
              </a:spcBef>
              <a:spcAft>
                <a:spcPts val="0"/>
              </a:spcAft>
              <a:buClr>
                <a:srgbClr val="000000"/>
              </a:buClr>
              <a:buSzPts val="11200"/>
              <a:buFont typeface="Helvetica Neue"/>
              <a:buNone/>
              <a:defRPr sz="11200" b="0" i="0" u="none" strike="noStrike" cap="none">
                <a:solidFill>
                  <a:srgbClr val="000000"/>
                </a:solidFill>
                <a:latin typeface="Helvetica Neue"/>
                <a:ea typeface="Helvetica Neue"/>
                <a:cs typeface="Helvetica Neue"/>
                <a:sym typeface="Helvetica Neue"/>
              </a:defRPr>
            </a:lvl4pPr>
            <a:lvl5pPr marR="0" lvl="4" algn="ctr" rtl="0">
              <a:lnSpc>
                <a:spcPct val="100000"/>
              </a:lnSpc>
              <a:spcBef>
                <a:spcPts val="0"/>
              </a:spcBef>
              <a:spcAft>
                <a:spcPts val="0"/>
              </a:spcAft>
              <a:buClr>
                <a:srgbClr val="000000"/>
              </a:buClr>
              <a:buSzPts val="11200"/>
              <a:buFont typeface="Helvetica Neue"/>
              <a:buNone/>
              <a:defRPr sz="11200" b="0" i="0" u="none" strike="noStrike" cap="none">
                <a:solidFill>
                  <a:srgbClr val="000000"/>
                </a:solidFill>
                <a:latin typeface="Helvetica Neue"/>
                <a:ea typeface="Helvetica Neue"/>
                <a:cs typeface="Helvetica Neue"/>
                <a:sym typeface="Helvetica Neue"/>
              </a:defRPr>
            </a:lvl5pPr>
            <a:lvl6pPr marR="0" lvl="5" algn="ctr" rtl="0">
              <a:lnSpc>
                <a:spcPct val="100000"/>
              </a:lnSpc>
              <a:spcBef>
                <a:spcPts val="0"/>
              </a:spcBef>
              <a:spcAft>
                <a:spcPts val="0"/>
              </a:spcAft>
              <a:buClr>
                <a:srgbClr val="000000"/>
              </a:buClr>
              <a:buSzPts val="11200"/>
              <a:buFont typeface="Helvetica Neue"/>
              <a:buNone/>
              <a:defRPr sz="11200" b="0" i="0" u="none" strike="noStrike" cap="none">
                <a:solidFill>
                  <a:srgbClr val="000000"/>
                </a:solidFill>
                <a:latin typeface="Helvetica Neue"/>
                <a:ea typeface="Helvetica Neue"/>
                <a:cs typeface="Helvetica Neue"/>
                <a:sym typeface="Helvetica Neue"/>
              </a:defRPr>
            </a:lvl6pPr>
            <a:lvl7pPr marR="0" lvl="6" algn="ctr" rtl="0">
              <a:lnSpc>
                <a:spcPct val="100000"/>
              </a:lnSpc>
              <a:spcBef>
                <a:spcPts val="0"/>
              </a:spcBef>
              <a:spcAft>
                <a:spcPts val="0"/>
              </a:spcAft>
              <a:buClr>
                <a:srgbClr val="000000"/>
              </a:buClr>
              <a:buSzPts val="11200"/>
              <a:buFont typeface="Helvetica Neue"/>
              <a:buNone/>
              <a:defRPr sz="11200" b="0" i="0" u="none" strike="noStrike" cap="none">
                <a:solidFill>
                  <a:srgbClr val="000000"/>
                </a:solidFill>
                <a:latin typeface="Helvetica Neue"/>
                <a:ea typeface="Helvetica Neue"/>
                <a:cs typeface="Helvetica Neue"/>
                <a:sym typeface="Helvetica Neue"/>
              </a:defRPr>
            </a:lvl7pPr>
            <a:lvl8pPr marR="0" lvl="7" algn="ctr" rtl="0">
              <a:lnSpc>
                <a:spcPct val="100000"/>
              </a:lnSpc>
              <a:spcBef>
                <a:spcPts val="0"/>
              </a:spcBef>
              <a:spcAft>
                <a:spcPts val="0"/>
              </a:spcAft>
              <a:buClr>
                <a:srgbClr val="000000"/>
              </a:buClr>
              <a:buSzPts val="11200"/>
              <a:buFont typeface="Helvetica Neue"/>
              <a:buNone/>
              <a:defRPr sz="11200" b="0" i="0" u="none" strike="noStrike" cap="none">
                <a:solidFill>
                  <a:srgbClr val="000000"/>
                </a:solidFill>
                <a:latin typeface="Helvetica Neue"/>
                <a:ea typeface="Helvetica Neue"/>
                <a:cs typeface="Helvetica Neue"/>
                <a:sym typeface="Helvetica Neue"/>
              </a:defRPr>
            </a:lvl8pPr>
            <a:lvl9pPr marR="0" lvl="8" algn="ctr" rtl="0">
              <a:lnSpc>
                <a:spcPct val="100000"/>
              </a:lnSpc>
              <a:spcBef>
                <a:spcPts val="0"/>
              </a:spcBef>
              <a:spcAft>
                <a:spcPts val="0"/>
              </a:spcAft>
              <a:buClr>
                <a:srgbClr val="000000"/>
              </a:buClr>
              <a:buSzPts val="11200"/>
              <a:buFont typeface="Helvetica Neue"/>
              <a:buNone/>
              <a:defRPr sz="11200" b="0" i="0" u="none" strike="noStrike" cap="none">
                <a:solidFill>
                  <a:srgbClr val="000000"/>
                </a:solidFill>
                <a:latin typeface="Helvetica Neue"/>
                <a:ea typeface="Helvetica Neue"/>
                <a:cs typeface="Helvetica Neue"/>
                <a:sym typeface="Helvetica Neue"/>
              </a:defRPr>
            </a:lvl9pPr>
          </a:lstStyle>
          <a:p>
            <a:endParaRPr/>
          </a:p>
        </p:txBody>
      </p:sp>
      <p:sp>
        <p:nvSpPr>
          <p:cNvPr id="26" name="Google Shape;26;p6"/>
          <p:cNvSpPr txBox="1">
            <a:spLocks noGrp="1"/>
          </p:cNvSpPr>
          <p:nvPr>
            <p:ph type="body" idx="1"/>
          </p:nvPr>
        </p:nvSpPr>
        <p:spPr>
          <a:xfrm>
            <a:off x="1651000" y="6527800"/>
            <a:ext cx="10223500" cy="5727700"/>
          </a:xfrm>
          <a:prstGeom prst="rect">
            <a:avLst/>
          </a:prstGeom>
          <a:noFill/>
          <a:ln>
            <a:noFill/>
          </a:ln>
        </p:spPr>
        <p:txBody>
          <a:bodyPr spcFirstLastPara="1" wrap="square" lIns="50800" tIns="50800" rIns="50800" bIns="50800" anchor="t" anchorCtr="0">
            <a:noAutofit/>
          </a:bodyPr>
          <a:lstStyle>
            <a:lvl1pPr marL="457200" marR="0" lvl="0" indent="-228600" algn="ctr" rtl="0">
              <a:lnSpc>
                <a:spcPct val="100000"/>
              </a:lnSpc>
              <a:spcBef>
                <a:spcPts val="0"/>
              </a:spcBef>
              <a:spcAft>
                <a:spcPts val="0"/>
              </a:spcAft>
              <a:buClr>
                <a:srgbClr val="000000"/>
              </a:buClr>
              <a:buSzPts val="5400"/>
              <a:buFont typeface="Helvetica Neue"/>
              <a:buNone/>
              <a:defRPr sz="5400" b="0" i="0" u="none" strike="noStrike" cap="none">
                <a:solidFill>
                  <a:srgbClr val="000000"/>
                </a:solidFill>
                <a:latin typeface="Helvetica Neue"/>
                <a:ea typeface="Helvetica Neue"/>
                <a:cs typeface="Helvetica Neue"/>
                <a:sym typeface="Helvetica Neue"/>
              </a:defRPr>
            </a:lvl1pPr>
            <a:lvl2pPr marL="914400" marR="0" lvl="1" indent="-228600" algn="ctr" rtl="0">
              <a:lnSpc>
                <a:spcPct val="100000"/>
              </a:lnSpc>
              <a:spcBef>
                <a:spcPts val="0"/>
              </a:spcBef>
              <a:spcAft>
                <a:spcPts val="0"/>
              </a:spcAft>
              <a:buClr>
                <a:srgbClr val="000000"/>
              </a:buClr>
              <a:buSzPts val="5400"/>
              <a:buFont typeface="Helvetica Neue"/>
              <a:buNone/>
              <a:defRPr sz="5400" b="0" i="0" u="none" strike="noStrike" cap="none">
                <a:solidFill>
                  <a:srgbClr val="000000"/>
                </a:solidFill>
                <a:latin typeface="Helvetica Neue"/>
                <a:ea typeface="Helvetica Neue"/>
                <a:cs typeface="Helvetica Neue"/>
                <a:sym typeface="Helvetica Neue"/>
              </a:defRPr>
            </a:lvl2pPr>
            <a:lvl3pPr marL="1371600" marR="0" lvl="2" indent="-228600" algn="ctr" rtl="0">
              <a:lnSpc>
                <a:spcPct val="100000"/>
              </a:lnSpc>
              <a:spcBef>
                <a:spcPts val="0"/>
              </a:spcBef>
              <a:spcAft>
                <a:spcPts val="0"/>
              </a:spcAft>
              <a:buClr>
                <a:srgbClr val="000000"/>
              </a:buClr>
              <a:buSzPts val="5400"/>
              <a:buFont typeface="Helvetica Neue"/>
              <a:buNone/>
              <a:defRPr sz="5400" b="0" i="0" u="none" strike="noStrike" cap="none">
                <a:solidFill>
                  <a:srgbClr val="000000"/>
                </a:solidFill>
                <a:latin typeface="Helvetica Neue"/>
                <a:ea typeface="Helvetica Neue"/>
                <a:cs typeface="Helvetica Neue"/>
                <a:sym typeface="Helvetica Neue"/>
              </a:defRPr>
            </a:lvl3pPr>
            <a:lvl4pPr marL="1828800" marR="0" lvl="3" indent="-228600" algn="ctr" rtl="0">
              <a:lnSpc>
                <a:spcPct val="100000"/>
              </a:lnSpc>
              <a:spcBef>
                <a:spcPts val="0"/>
              </a:spcBef>
              <a:spcAft>
                <a:spcPts val="0"/>
              </a:spcAft>
              <a:buClr>
                <a:srgbClr val="000000"/>
              </a:buClr>
              <a:buSzPts val="5400"/>
              <a:buFont typeface="Helvetica Neue"/>
              <a:buNone/>
              <a:defRPr sz="5400" b="0" i="0" u="none" strike="noStrike" cap="none">
                <a:solidFill>
                  <a:srgbClr val="000000"/>
                </a:solidFill>
                <a:latin typeface="Helvetica Neue"/>
                <a:ea typeface="Helvetica Neue"/>
                <a:cs typeface="Helvetica Neue"/>
                <a:sym typeface="Helvetica Neue"/>
              </a:defRPr>
            </a:lvl4pPr>
            <a:lvl5pPr marL="2286000" marR="0" lvl="4" indent="-228600" algn="ctr" rtl="0">
              <a:lnSpc>
                <a:spcPct val="100000"/>
              </a:lnSpc>
              <a:spcBef>
                <a:spcPts val="0"/>
              </a:spcBef>
              <a:spcAft>
                <a:spcPts val="0"/>
              </a:spcAft>
              <a:buClr>
                <a:srgbClr val="000000"/>
              </a:buClr>
              <a:buSzPts val="5400"/>
              <a:buFont typeface="Helvetica Neue"/>
              <a:buNone/>
              <a:defRPr sz="5400" b="0" i="0" u="none" strike="noStrike" cap="none">
                <a:solidFill>
                  <a:srgbClr val="000000"/>
                </a:solidFill>
                <a:latin typeface="Helvetica Neue"/>
                <a:ea typeface="Helvetica Neue"/>
                <a:cs typeface="Helvetica Neue"/>
                <a:sym typeface="Helvetica Neue"/>
              </a:defRPr>
            </a:lvl5pPr>
            <a:lvl6pPr marL="2743200" marR="0" lvl="5" indent="-641350" algn="l" rtl="0">
              <a:lnSpc>
                <a:spcPct val="100000"/>
              </a:lnSpc>
              <a:spcBef>
                <a:spcPts val="5900"/>
              </a:spcBef>
              <a:spcAft>
                <a:spcPts val="0"/>
              </a:spcAft>
              <a:buClr>
                <a:srgbClr val="000000"/>
              </a:buClr>
              <a:buSzPts val="6500"/>
              <a:buFont typeface="Helvetica Neue"/>
              <a:buChar char="•"/>
              <a:defRPr sz="5200" b="0" i="0" u="none" strike="noStrike" cap="none">
                <a:solidFill>
                  <a:srgbClr val="000000"/>
                </a:solidFill>
                <a:latin typeface="Helvetica Neue"/>
                <a:ea typeface="Helvetica Neue"/>
                <a:cs typeface="Helvetica Neue"/>
                <a:sym typeface="Helvetica Neue"/>
              </a:defRPr>
            </a:lvl6pPr>
            <a:lvl7pPr marL="3200400" marR="0" lvl="6" indent="-641350" algn="l" rtl="0">
              <a:lnSpc>
                <a:spcPct val="100000"/>
              </a:lnSpc>
              <a:spcBef>
                <a:spcPts val="5900"/>
              </a:spcBef>
              <a:spcAft>
                <a:spcPts val="0"/>
              </a:spcAft>
              <a:buClr>
                <a:srgbClr val="000000"/>
              </a:buClr>
              <a:buSzPts val="6500"/>
              <a:buFont typeface="Helvetica Neue"/>
              <a:buChar char="•"/>
              <a:defRPr sz="5200" b="0" i="0" u="none" strike="noStrike" cap="none">
                <a:solidFill>
                  <a:srgbClr val="000000"/>
                </a:solidFill>
                <a:latin typeface="Helvetica Neue"/>
                <a:ea typeface="Helvetica Neue"/>
                <a:cs typeface="Helvetica Neue"/>
                <a:sym typeface="Helvetica Neue"/>
              </a:defRPr>
            </a:lvl7pPr>
            <a:lvl8pPr marL="3657600" marR="0" lvl="7" indent="-641350" algn="l" rtl="0">
              <a:lnSpc>
                <a:spcPct val="100000"/>
              </a:lnSpc>
              <a:spcBef>
                <a:spcPts val="5900"/>
              </a:spcBef>
              <a:spcAft>
                <a:spcPts val="0"/>
              </a:spcAft>
              <a:buClr>
                <a:srgbClr val="000000"/>
              </a:buClr>
              <a:buSzPts val="6500"/>
              <a:buFont typeface="Helvetica Neue"/>
              <a:buChar char="•"/>
              <a:defRPr sz="5200" b="0" i="0" u="none" strike="noStrike" cap="none">
                <a:solidFill>
                  <a:srgbClr val="000000"/>
                </a:solidFill>
                <a:latin typeface="Helvetica Neue"/>
                <a:ea typeface="Helvetica Neue"/>
                <a:cs typeface="Helvetica Neue"/>
                <a:sym typeface="Helvetica Neue"/>
              </a:defRPr>
            </a:lvl8pPr>
            <a:lvl9pPr marL="4114800" marR="0" lvl="8" indent="-641350" algn="l" rtl="0">
              <a:lnSpc>
                <a:spcPct val="100000"/>
              </a:lnSpc>
              <a:spcBef>
                <a:spcPts val="5900"/>
              </a:spcBef>
              <a:spcAft>
                <a:spcPts val="0"/>
              </a:spcAft>
              <a:buClr>
                <a:srgbClr val="000000"/>
              </a:buClr>
              <a:buSzPts val="6500"/>
              <a:buFont typeface="Helvetica Neue"/>
              <a:buChar char="•"/>
              <a:defRPr sz="5200" b="0" i="0" u="none" strike="noStrike" cap="none">
                <a:solidFill>
                  <a:srgbClr val="000000"/>
                </a:solidFill>
                <a:latin typeface="Helvetica Neue"/>
                <a:ea typeface="Helvetica Neue"/>
                <a:cs typeface="Helvetica Neue"/>
                <a:sym typeface="Helvetica Neue"/>
              </a:defRPr>
            </a:lvl9pPr>
          </a:lstStyle>
          <a:p>
            <a:endParaRPr/>
          </a:p>
        </p:txBody>
      </p:sp>
      <p:sp>
        <p:nvSpPr>
          <p:cNvPr id="27" name="Google Shape;27;p6"/>
          <p:cNvSpPr txBox="1">
            <a:spLocks noGrp="1"/>
          </p:cNvSpPr>
          <p:nvPr>
            <p:ph type="sldNum" idx="12"/>
          </p:nvPr>
        </p:nvSpPr>
        <p:spPr>
          <a:xfrm>
            <a:off x="11959031" y="13081000"/>
            <a:ext cx="453238" cy="461059"/>
          </a:xfrm>
          <a:prstGeom prst="rect">
            <a:avLst/>
          </a:prstGeom>
          <a:noFill/>
          <a:ln>
            <a:noFill/>
          </a:ln>
        </p:spPr>
        <p:txBody>
          <a:bodyPr spcFirstLastPara="1" wrap="square" lIns="50800" tIns="50800" rIns="50800" bIns="50800" anchor="t" anchorCtr="0">
            <a:noAutofit/>
          </a:bodyPr>
          <a:lstStyle>
            <a:lvl1pPr marL="0" marR="0" lvl="0" indent="0" algn="ctr" rtl="0">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1pPr>
            <a:lvl2pPr marL="0" marR="0" lvl="1" indent="0" algn="ctr" rtl="0">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2pPr>
            <a:lvl3pPr marL="0" marR="0" lvl="2" indent="0" algn="ctr" rtl="0">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3pPr>
            <a:lvl4pPr marL="0" marR="0" lvl="3" indent="0" algn="ctr" rtl="0">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4pPr>
            <a:lvl5pPr marL="0" marR="0" lvl="4" indent="0" algn="ctr" rtl="0">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5pPr>
            <a:lvl6pPr marL="0" marR="0" lvl="5" indent="0" algn="ctr" rtl="0">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6pPr>
            <a:lvl7pPr marL="0" marR="0" lvl="6" indent="0" algn="ctr" rtl="0">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7pPr>
            <a:lvl8pPr marL="0" marR="0" lvl="7" indent="0" algn="ctr" rtl="0">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8pPr>
            <a:lvl9pPr marL="0" marR="0" lvl="8" indent="0" algn="ctr" rtl="0">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Top">
  <p:cSld name="Title - Top">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1689100" y="355600"/>
            <a:ext cx="21005799" cy="2286000"/>
          </a:xfrm>
          <a:prstGeom prst="rect">
            <a:avLst/>
          </a:prstGeom>
          <a:noFill/>
          <a:ln>
            <a:noFill/>
          </a:ln>
        </p:spPr>
        <p:txBody>
          <a:bodyPr spcFirstLastPara="1" wrap="square" lIns="50800" tIns="50800" rIns="50800" bIns="50800" anchor="ctr" anchorCtr="0">
            <a:noAutofit/>
          </a:bodyPr>
          <a:lstStyle>
            <a:lvl1pPr marR="0" lvl="0" algn="ctr" rtl="0">
              <a:lnSpc>
                <a:spcPct val="100000"/>
              </a:lnSpc>
              <a:spcBef>
                <a:spcPts val="0"/>
              </a:spcBef>
              <a:spcAft>
                <a:spcPts val="0"/>
              </a:spcAft>
              <a:buClr>
                <a:srgbClr val="000000"/>
              </a:buClr>
              <a:buSzPts val="11200"/>
              <a:buFont typeface="Helvetica Neue"/>
              <a:buNone/>
              <a:defRPr sz="11200" b="0" i="0" u="none" strike="noStrike" cap="none">
                <a:solidFill>
                  <a:srgbClr val="000000"/>
                </a:solidFill>
                <a:latin typeface="Helvetica Neue"/>
                <a:ea typeface="Helvetica Neue"/>
                <a:cs typeface="Helvetica Neue"/>
                <a:sym typeface="Helvetica Neue"/>
              </a:defRPr>
            </a:lvl1pPr>
            <a:lvl2pPr marR="0" lvl="1" algn="ctr" rtl="0">
              <a:lnSpc>
                <a:spcPct val="100000"/>
              </a:lnSpc>
              <a:spcBef>
                <a:spcPts val="0"/>
              </a:spcBef>
              <a:spcAft>
                <a:spcPts val="0"/>
              </a:spcAft>
              <a:buClr>
                <a:srgbClr val="000000"/>
              </a:buClr>
              <a:buSzPts val="11200"/>
              <a:buFont typeface="Helvetica Neue"/>
              <a:buNone/>
              <a:defRPr sz="11200" b="0" i="0" u="none" strike="noStrike" cap="none">
                <a:solidFill>
                  <a:srgbClr val="000000"/>
                </a:solidFill>
                <a:latin typeface="Helvetica Neue"/>
                <a:ea typeface="Helvetica Neue"/>
                <a:cs typeface="Helvetica Neue"/>
                <a:sym typeface="Helvetica Neue"/>
              </a:defRPr>
            </a:lvl2pPr>
            <a:lvl3pPr marR="0" lvl="2" algn="ctr" rtl="0">
              <a:lnSpc>
                <a:spcPct val="100000"/>
              </a:lnSpc>
              <a:spcBef>
                <a:spcPts val="0"/>
              </a:spcBef>
              <a:spcAft>
                <a:spcPts val="0"/>
              </a:spcAft>
              <a:buClr>
                <a:srgbClr val="000000"/>
              </a:buClr>
              <a:buSzPts val="11200"/>
              <a:buFont typeface="Helvetica Neue"/>
              <a:buNone/>
              <a:defRPr sz="11200" b="0" i="0" u="none" strike="noStrike" cap="none">
                <a:solidFill>
                  <a:srgbClr val="000000"/>
                </a:solidFill>
                <a:latin typeface="Helvetica Neue"/>
                <a:ea typeface="Helvetica Neue"/>
                <a:cs typeface="Helvetica Neue"/>
                <a:sym typeface="Helvetica Neue"/>
              </a:defRPr>
            </a:lvl3pPr>
            <a:lvl4pPr marR="0" lvl="3" algn="ctr" rtl="0">
              <a:lnSpc>
                <a:spcPct val="100000"/>
              </a:lnSpc>
              <a:spcBef>
                <a:spcPts val="0"/>
              </a:spcBef>
              <a:spcAft>
                <a:spcPts val="0"/>
              </a:spcAft>
              <a:buClr>
                <a:srgbClr val="000000"/>
              </a:buClr>
              <a:buSzPts val="11200"/>
              <a:buFont typeface="Helvetica Neue"/>
              <a:buNone/>
              <a:defRPr sz="11200" b="0" i="0" u="none" strike="noStrike" cap="none">
                <a:solidFill>
                  <a:srgbClr val="000000"/>
                </a:solidFill>
                <a:latin typeface="Helvetica Neue"/>
                <a:ea typeface="Helvetica Neue"/>
                <a:cs typeface="Helvetica Neue"/>
                <a:sym typeface="Helvetica Neue"/>
              </a:defRPr>
            </a:lvl4pPr>
            <a:lvl5pPr marR="0" lvl="4" algn="ctr" rtl="0">
              <a:lnSpc>
                <a:spcPct val="100000"/>
              </a:lnSpc>
              <a:spcBef>
                <a:spcPts val="0"/>
              </a:spcBef>
              <a:spcAft>
                <a:spcPts val="0"/>
              </a:spcAft>
              <a:buClr>
                <a:srgbClr val="000000"/>
              </a:buClr>
              <a:buSzPts val="11200"/>
              <a:buFont typeface="Helvetica Neue"/>
              <a:buNone/>
              <a:defRPr sz="11200" b="0" i="0" u="none" strike="noStrike" cap="none">
                <a:solidFill>
                  <a:srgbClr val="000000"/>
                </a:solidFill>
                <a:latin typeface="Helvetica Neue"/>
                <a:ea typeface="Helvetica Neue"/>
                <a:cs typeface="Helvetica Neue"/>
                <a:sym typeface="Helvetica Neue"/>
              </a:defRPr>
            </a:lvl5pPr>
            <a:lvl6pPr marR="0" lvl="5" algn="ctr" rtl="0">
              <a:lnSpc>
                <a:spcPct val="100000"/>
              </a:lnSpc>
              <a:spcBef>
                <a:spcPts val="0"/>
              </a:spcBef>
              <a:spcAft>
                <a:spcPts val="0"/>
              </a:spcAft>
              <a:buClr>
                <a:srgbClr val="000000"/>
              </a:buClr>
              <a:buSzPts val="11200"/>
              <a:buFont typeface="Helvetica Neue"/>
              <a:buNone/>
              <a:defRPr sz="11200" b="0" i="0" u="none" strike="noStrike" cap="none">
                <a:solidFill>
                  <a:srgbClr val="000000"/>
                </a:solidFill>
                <a:latin typeface="Helvetica Neue"/>
                <a:ea typeface="Helvetica Neue"/>
                <a:cs typeface="Helvetica Neue"/>
                <a:sym typeface="Helvetica Neue"/>
              </a:defRPr>
            </a:lvl6pPr>
            <a:lvl7pPr marR="0" lvl="6" algn="ctr" rtl="0">
              <a:lnSpc>
                <a:spcPct val="100000"/>
              </a:lnSpc>
              <a:spcBef>
                <a:spcPts val="0"/>
              </a:spcBef>
              <a:spcAft>
                <a:spcPts val="0"/>
              </a:spcAft>
              <a:buClr>
                <a:srgbClr val="000000"/>
              </a:buClr>
              <a:buSzPts val="11200"/>
              <a:buFont typeface="Helvetica Neue"/>
              <a:buNone/>
              <a:defRPr sz="11200" b="0" i="0" u="none" strike="noStrike" cap="none">
                <a:solidFill>
                  <a:srgbClr val="000000"/>
                </a:solidFill>
                <a:latin typeface="Helvetica Neue"/>
                <a:ea typeface="Helvetica Neue"/>
                <a:cs typeface="Helvetica Neue"/>
                <a:sym typeface="Helvetica Neue"/>
              </a:defRPr>
            </a:lvl7pPr>
            <a:lvl8pPr marR="0" lvl="7" algn="ctr" rtl="0">
              <a:lnSpc>
                <a:spcPct val="100000"/>
              </a:lnSpc>
              <a:spcBef>
                <a:spcPts val="0"/>
              </a:spcBef>
              <a:spcAft>
                <a:spcPts val="0"/>
              </a:spcAft>
              <a:buClr>
                <a:srgbClr val="000000"/>
              </a:buClr>
              <a:buSzPts val="11200"/>
              <a:buFont typeface="Helvetica Neue"/>
              <a:buNone/>
              <a:defRPr sz="11200" b="0" i="0" u="none" strike="noStrike" cap="none">
                <a:solidFill>
                  <a:srgbClr val="000000"/>
                </a:solidFill>
                <a:latin typeface="Helvetica Neue"/>
                <a:ea typeface="Helvetica Neue"/>
                <a:cs typeface="Helvetica Neue"/>
                <a:sym typeface="Helvetica Neue"/>
              </a:defRPr>
            </a:lvl8pPr>
            <a:lvl9pPr marR="0" lvl="8" algn="ctr" rtl="0">
              <a:lnSpc>
                <a:spcPct val="100000"/>
              </a:lnSpc>
              <a:spcBef>
                <a:spcPts val="0"/>
              </a:spcBef>
              <a:spcAft>
                <a:spcPts val="0"/>
              </a:spcAft>
              <a:buClr>
                <a:srgbClr val="000000"/>
              </a:buClr>
              <a:buSzPts val="11200"/>
              <a:buFont typeface="Helvetica Neue"/>
              <a:buNone/>
              <a:defRPr sz="11200" b="0" i="0" u="none" strike="noStrike" cap="none">
                <a:solidFill>
                  <a:srgbClr val="000000"/>
                </a:solidFill>
                <a:latin typeface="Helvetica Neue"/>
                <a:ea typeface="Helvetica Neue"/>
                <a:cs typeface="Helvetica Neue"/>
                <a:sym typeface="Helvetica Neue"/>
              </a:defRPr>
            </a:lvl9pPr>
          </a:lstStyle>
          <a:p>
            <a:endParaRPr/>
          </a:p>
        </p:txBody>
      </p:sp>
      <p:sp>
        <p:nvSpPr>
          <p:cNvPr id="30" name="Google Shape;30;p7"/>
          <p:cNvSpPr txBox="1">
            <a:spLocks noGrp="1"/>
          </p:cNvSpPr>
          <p:nvPr>
            <p:ph type="sldNum" idx="12"/>
          </p:nvPr>
        </p:nvSpPr>
        <p:spPr>
          <a:xfrm>
            <a:off x="11959031" y="13081000"/>
            <a:ext cx="453238" cy="461059"/>
          </a:xfrm>
          <a:prstGeom prst="rect">
            <a:avLst/>
          </a:prstGeom>
          <a:noFill/>
          <a:ln>
            <a:noFill/>
          </a:ln>
        </p:spPr>
        <p:txBody>
          <a:bodyPr spcFirstLastPara="1" wrap="square" lIns="50800" tIns="50800" rIns="50800" bIns="50800" anchor="t" anchorCtr="0">
            <a:noAutofit/>
          </a:bodyPr>
          <a:lstStyle>
            <a:lvl1pPr marL="0" marR="0" lvl="0" indent="0" algn="ctr" rtl="0">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1pPr>
            <a:lvl2pPr marL="0" marR="0" lvl="1" indent="0" algn="ctr" rtl="0">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2pPr>
            <a:lvl3pPr marL="0" marR="0" lvl="2" indent="0" algn="ctr" rtl="0">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3pPr>
            <a:lvl4pPr marL="0" marR="0" lvl="3" indent="0" algn="ctr" rtl="0">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4pPr>
            <a:lvl5pPr marL="0" marR="0" lvl="4" indent="0" algn="ctr" rtl="0">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5pPr>
            <a:lvl6pPr marL="0" marR="0" lvl="5" indent="0" algn="ctr" rtl="0">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6pPr>
            <a:lvl7pPr marL="0" marR="0" lvl="6" indent="0" algn="ctr" rtl="0">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7pPr>
            <a:lvl8pPr marL="0" marR="0" lvl="7" indent="0" algn="ctr" rtl="0">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8pPr>
            <a:lvl9pPr marL="0" marR="0" lvl="8" indent="0" algn="ctr" rtl="0">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mp; Bullets">
  <p:cSld name="Title &amp; Bullets">
    <p:spTree>
      <p:nvGrpSpPr>
        <p:cNvPr id="1" name="Shape 31"/>
        <p:cNvGrpSpPr/>
        <p:nvPr/>
      </p:nvGrpSpPr>
      <p:grpSpPr>
        <a:xfrm>
          <a:off x="0" y="0"/>
          <a:ext cx="0" cy="0"/>
          <a:chOff x="0" y="0"/>
          <a:chExt cx="0" cy="0"/>
        </a:xfrm>
      </p:grpSpPr>
      <p:sp>
        <p:nvSpPr>
          <p:cNvPr id="32" name="Google Shape;32;p8"/>
          <p:cNvSpPr txBox="1">
            <a:spLocks noGrp="1"/>
          </p:cNvSpPr>
          <p:nvPr>
            <p:ph type="title"/>
          </p:nvPr>
        </p:nvSpPr>
        <p:spPr>
          <a:xfrm>
            <a:off x="1689100" y="355600"/>
            <a:ext cx="21005799" cy="2286000"/>
          </a:xfrm>
          <a:prstGeom prst="rect">
            <a:avLst/>
          </a:prstGeom>
          <a:noFill/>
          <a:ln>
            <a:noFill/>
          </a:ln>
        </p:spPr>
        <p:txBody>
          <a:bodyPr spcFirstLastPara="1" wrap="square" lIns="50800" tIns="50800" rIns="50800" bIns="50800" anchor="ctr" anchorCtr="0">
            <a:noAutofit/>
          </a:bodyPr>
          <a:lstStyle>
            <a:lvl1pPr marR="0" lvl="0" algn="ctr" rtl="0">
              <a:lnSpc>
                <a:spcPct val="100000"/>
              </a:lnSpc>
              <a:spcBef>
                <a:spcPts val="0"/>
              </a:spcBef>
              <a:spcAft>
                <a:spcPts val="0"/>
              </a:spcAft>
              <a:buClr>
                <a:srgbClr val="000000"/>
              </a:buClr>
              <a:buSzPts val="11200"/>
              <a:buFont typeface="Helvetica Neue"/>
              <a:buNone/>
              <a:defRPr sz="11200" b="0" i="0" u="none" strike="noStrike" cap="none">
                <a:solidFill>
                  <a:srgbClr val="000000"/>
                </a:solidFill>
                <a:latin typeface="Helvetica Neue"/>
                <a:ea typeface="Helvetica Neue"/>
                <a:cs typeface="Helvetica Neue"/>
                <a:sym typeface="Helvetica Neue"/>
              </a:defRPr>
            </a:lvl1pPr>
            <a:lvl2pPr marR="0" lvl="1" algn="ctr" rtl="0">
              <a:lnSpc>
                <a:spcPct val="100000"/>
              </a:lnSpc>
              <a:spcBef>
                <a:spcPts val="0"/>
              </a:spcBef>
              <a:spcAft>
                <a:spcPts val="0"/>
              </a:spcAft>
              <a:buClr>
                <a:srgbClr val="000000"/>
              </a:buClr>
              <a:buSzPts val="11200"/>
              <a:buFont typeface="Helvetica Neue"/>
              <a:buNone/>
              <a:defRPr sz="11200" b="0" i="0" u="none" strike="noStrike" cap="none">
                <a:solidFill>
                  <a:srgbClr val="000000"/>
                </a:solidFill>
                <a:latin typeface="Helvetica Neue"/>
                <a:ea typeface="Helvetica Neue"/>
                <a:cs typeface="Helvetica Neue"/>
                <a:sym typeface="Helvetica Neue"/>
              </a:defRPr>
            </a:lvl2pPr>
            <a:lvl3pPr marR="0" lvl="2" algn="ctr" rtl="0">
              <a:lnSpc>
                <a:spcPct val="100000"/>
              </a:lnSpc>
              <a:spcBef>
                <a:spcPts val="0"/>
              </a:spcBef>
              <a:spcAft>
                <a:spcPts val="0"/>
              </a:spcAft>
              <a:buClr>
                <a:srgbClr val="000000"/>
              </a:buClr>
              <a:buSzPts val="11200"/>
              <a:buFont typeface="Helvetica Neue"/>
              <a:buNone/>
              <a:defRPr sz="11200" b="0" i="0" u="none" strike="noStrike" cap="none">
                <a:solidFill>
                  <a:srgbClr val="000000"/>
                </a:solidFill>
                <a:latin typeface="Helvetica Neue"/>
                <a:ea typeface="Helvetica Neue"/>
                <a:cs typeface="Helvetica Neue"/>
                <a:sym typeface="Helvetica Neue"/>
              </a:defRPr>
            </a:lvl3pPr>
            <a:lvl4pPr marR="0" lvl="3" algn="ctr" rtl="0">
              <a:lnSpc>
                <a:spcPct val="100000"/>
              </a:lnSpc>
              <a:spcBef>
                <a:spcPts val="0"/>
              </a:spcBef>
              <a:spcAft>
                <a:spcPts val="0"/>
              </a:spcAft>
              <a:buClr>
                <a:srgbClr val="000000"/>
              </a:buClr>
              <a:buSzPts val="11200"/>
              <a:buFont typeface="Helvetica Neue"/>
              <a:buNone/>
              <a:defRPr sz="11200" b="0" i="0" u="none" strike="noStrike" cap="none">
                <a:solidFill>
                  <a:srgbClr val="000000"/>
                </a:solidFill>
                <a:latin typeface="Helvetica Neue"/>
                <a:ea typeface="Helvetica Neue"/>
                <a:cs typeface="Helvetica Neue"/>
                <a:sym typeface="Helvetica Neue"/>
              </a:defRPr>
            </a:lvl4pPr>
            <a:lvl5pPr marR="0" lvl="4" algn="ctr" rtl="0">
              <a:lnSpc>
                <a:spcPct val="100000"/>
              </a:lnSpc>
              <a:spcBef>
                <a:spcPts val="0"/>
              </a:spcBef>
              <a:spcAft>
                <a:spcPts val="0"/>
              </a:spcAft>
              <a:buClr>
                <a:srgbClr val="000000"/>
              </a:buClr>
              <a:buSzPts val="11200"/>
              <a:buFont typeface="Helvetica Neue"/>
              <a:buNone/>
              <a:defRPr sz="11200" b="0" i="0" u="none" strike="noStrike" cap="none">
                <a:solidFill>
                  <a:srgbClr val="000000"/>
                </a:solidFill>
                <a:latin typeface="Helvetica Neue"/>
                <a:ea typeface="Helvetica Neue"/>
                <a:cs typeface="Helvetica Neue"/>
                <a:sym typeface="Helvetica Neue"/>
              </a:defRPr>
            </a:lvl5pPr>
            <a:lvl6pPr marR="0" lvl="5" algn="ctr" rtl="0">
              <a:lnSpc>
                <a:spcPct val="100000"/>
              </a:lnSpc>
              <a:spcBef>
                <a:spcPts val="0"/>
              </a:spcBef>
              <a:spcAft>
                <a:spcPts val="0"/>
              </a:spcAft>
              <a:buClr>
                <a:srgbClr val="000000"/>
              </a:buClr>
              <a:buSzPts val="11200"/>
              <a:buFont typeface="Helvetica Neue"/>
              <a:buNone/>
              <a:defRPr sz="11200" b="0" i="0" u="none" strike="noStrike" cap="none">
                <a:solidFill>
                  <a:srgbClr val="000000"/>
                </a:solidFill>
                <a:latin typeface="Helvetica Neue"/>
                <a:ea typeface="Helvetica Neue"/>
                <a:cs typeface="Helvetica Neue"/>
                <a:sym typeface="Helvetica Neue"/>
              </a:defRPr>
            </a:lvl6pPr>
            <a:lvl7pPr marR="0" lvl="6" algn="ctr" rtl="0">
              <a:lnSpc>
                <a:spcPct val="100000"/>
              </a:lnSpc>
              <a:spcBef>
                <a:spcPts val="0"/>
              </a:spcBef>
              <a:spcAft>
                <a:spcPts val="0"/>
              </a:spcAft>
              <a:buClr>
                <a:srgbClr val="000000"/>
              </a:buClr>
              <a:buSzPts val="11200"/>
              <a:buFont typeface="Helvetica Neue"/>
              <a:buNone/>
              <a:defRPr sz="11200" b="0" i="0" u="none" strike="noStrike" cap="none">
                <a:solidFill>
                  <a:srgbClr val="000000"/>
                </a:solidFill>
                <a:latin typeface="Helvetica Neue"/>
                <a:ea typeface="Helvetica Neue"/>
                <a:cs typeface="Helvetica Neue"/>
                <a:sym typeface="Helvetica Neue"/>
              </a:defRPr>
            </a:lvl7pPr>
            <a:lvl8pPr marR="0" lvl="7" algn="ctr" rtl="0">
              <a:lnSpc>
                <a:spcPct val="100000"/>
              </a:lnSpc>
              <a:spcBef>
                <a:spcPts val="0"/>
              </a:spcBef>
              <a:spcAft>
                <a:spcPts val="0"/>
              </a:spcAft>
              <a:buClr>
                <a:srgbClr val="000000"/>
              </a:buClr>
              <a:buSzPts val="11200"/>
              <a:buFont typeface="Helvetica Neue"/>
              <a:buNone/>
              <a:defRPr sz="11200" b="0" i="0" u="none" strike="noStrike" cap="none">
                <a:solidFill>
                  <a:srgbClr val="000000"/>
                </a:solidFill>
                <a:latin typeface="Helvetica Neue"/>
                <a:ea typeface="Helvetica Neue"/>
                <a:cs typeface="Helvetica Neue"/>
                <a:sym typeface="Helvetica Neue"/>
              </a:defRPr>
            </a:lvl8pPr>
            <a:lvl9pPr marR="0" lvl="8" algn="ctr" rtl="0">
              <a:lnSpc>
                <a:spcPct val="100000"/>
              </a:lnSpc>
              <a:spcBef>
                <a:spcPts val="0"/>
              </a:spcBef>
              <a:spcAft>
                <a:spcPts val="0"/>
              </a:spcAft>
              <a:buClr>
                <a:srgbClr val="000000"/>
              </a:buClr>
              <a:buSzPts val="11200"/>
              <a:buFont typeface="Helvetica Neue"/>
              <a:buNone/>
              <a:defRPr sz="11200" b="0" i="0" u="none" strike="noStrike" cap="none">
                <a:solidFill>
                  <a:srgbClr val="000000"/>
                </a:solidFill>
                <a:latin typeface="Helvetica Neue"/>
                <a:ea typeface="Helvetica Neue"/>
                <a:cs typeface="Helvetica Neue"/>
                <a:sym typeface="Helvetica Neue"/>
              </a:defRPr>
            </a:lvl9pPr>
          </a:lstStyle>
          <a:p>
            <a:endParaRPr/>
          </a:p>
        </p:txBody>
      </p:sp>
      <p:sp>
        <p:nvSpPr>
          <p:cNvPr id="33" name="Google Shape;33;p8"/>
          <p:cNvSpPr txBox="1">
            <a:spLocks noGrp="1"/>
          </p:cNvSpPr>
          <p:nvPr>
            <p:ph type="body" idx="1"/>
          </p:nvPr>
        </p:nvSpPr>
        <p:spPr>
          <a:xfrm>
            <a:off x="1689100" y="3149600"/>
            <a:ext cx="21005799" cy="9296400"/>
          </a:xfrm>
          <a:prstGeom prst="rect">
            <a:avLst/>
          </a:prstGeom>
          <a:noFill/>
          <a:ln>
            <a:noFill/>
          </a:ln>
        </p:spPr>
        <p:txBody>
          <a:bodyPr spcFirstLastPara="1" wrap="square" lIns="50800" tIns="50800" rIns="50800" bIns="50800" anchor="ctr" anchorCtr="0">
            <a:noAutofit/>
          </a:bodyPr>
          <a:lstStyle>
            <a:lvl1pPr marL="457200" marR="0" lvl="0" indent="-609600" algn="l" rtl="0">
              <a:lnSpc>
                <a:spcPct val="100000"/>
              </a:lnSpc>
              <a:spcBef>
                <a:spcPts val="5900"/>
              </a:spcBef>
              <a:spcAft>
                <a:spcPts val="0"/>
              </a:spcAft>
              <a:buClr>
                <a:srgbClr val="000000"/>
              </a:buClr>
              <a:buSzPts val="6000"/>
              <a:buFont typeface="Helvetica Neue"/>
              <a:buChar char="•"/>
              <a:defRPr sz="4800" b="0" i="0" u="none" strike="noStrike" cap="none">
                <a:solidFill>
                  <a:srgbClr val="000000"/>
                </a:solidFill>
                <a:latin typeface="Helvetica Neue"/>
                <a:ea typeface="Helvetica Neue"/>
                <a:cs typeface="Helvetica Neue"/>
                <a:sym typeface="Helvetica Neue"/>
              </a:defRPr>
            </a:lvl1pPr>
            <a:lvl2pPr marL="914400" marR="0" lvl="1" indent="-609600" algn="l" rtl="0">
              <a:lnSpc>
                <a:spcPct val="100000"/>
              </a:lnSpc>
              <a:spcBef>
                <a:spcPts val="5900"/>
              </a:spcBef>
              <a:spcAft>
                <a:spcPts val="0"/>
              </a:spcAft>
              <a:buClr>
                <a:srgbClr val="000000"/>
              </a:buClr>
              <a:buSzPts val="6000"/>
              <a:buFont typeface="Helvetica Neue"/>
              <a:buChar char="•"/>
              <a:defRPr sz="4800" b="0" i="0" u="none" strike="noStrike" cap="none">
                <a:solidFill>
                  <a:srgbClr val="000000"/>
                </a:solidFill>
                <a:latin typeface="Helvetica Neue"/>
                <a:ea typeface="Helvetica Neue"/>
                <a:cs typeface="Helvetica Neue"/>
                <a:sym typeface="Helvetica Neue"/>
              </a:defRPr>
            </a:lvl2pPr>
            <a:lvl3pPr marL="1371600" marR="0" lvl="2" indent="-609600" algn="l" rtl="0">
              <a:lnSpc>
                <a:spcPct val="100000"/>
              </a:lnSpc>
              <a:spcBef>
                <a:spcPts val="5900"/>
              </a:spcBef>
              <a:spcAft>
                <a:spcPts val="0"/>
              </a:spcAft>
              <a:buClr>
                <a:srgbClr val="000000"/>
              </a:buClr>
              <a:buSzPts val="6000"/>
              <a:buFont typeface="Helvetica Neue"/>
              <a:buChar char="•"/>
              <a:defRPr sz="4800" b="0" i="0" u="none" strike="noStrike" cap="none">
                <a:solidFill>
                  <a:srgbClr val="000000"/>
                </a:solidFill>
                <a:latin typeface="Helvetica Neue"/>
                <a:ea typeface="Helvetica Neue"/>
                <a:cs typeface="Helvetica Neue"/>
                <a:sym typeface="Helvetica Neue"/>
              </a:defRPr>
            </a:lvl3pPr>
            <a:lvl4pPr marL="1828800" marR="0" lvl="3" indent="-609600" algn="l" rtl="0">
              <a:lnSpc>
                <a:spcPct val="100000"/>
              </a:lnSpc>
              <a:spcBef>
                <a:spcPts val="5900"/>
              </a:spcBef>
              <a:spcAft>
                <a:spcPts val="0"/>
              </a:spcAft>
              <a:buClr>
                <a:srgbClr val="000000"/>
              </a:buClr>
              <a:buSzPts val="6000"/>
              <a:buFont typeface="Helvetica Neue"/>
              <a:buChar char="•"/>
              <a:defRPr sz="4800" b="0" i="0" u="none" strike="noStrike" cap="none">
                <a:solidFill>
                  <a:srgbClr val="000000"/>
                </a:solidFill>
                <a:latin typeface="Helvetica Neue"/>
                <a:ea typeface="Helvetica Neue"/>
                <a:cs typeface="Helvetica Neue"/>
                <a:sym typeface="Helvetica Neue"/>
              </a:defRPr>
            </a:lvl4pPr>
            <a:lvl5pPr marL="2286000" marR="0" lvl="4" indent="-609600" algn="l" rtl="0">
              <a:lnSpc>
                <a:spcPct val="100000"/>
              </a:lnSpc>
              <a:spcBef>
                <a:spcPts val="5900"/>
              </a:spcBef>
              <a:spcAft>
                <a:spcPts val="0"/>
              </a:spcAft>
              <a:buClr>
                <a:srgbClr val="000000"/>
              </a:buClr>
              <a:buSzPts val="6000"/>
              <a:buFont typeface="Helvetica Neue"/>
              <a:buChar char="•"/>
              <a:defRPr sz="4800" b="0" i="0" u="none" strike="noStrike" cap="none">
                <a:solidFill>
                  <a:srgbClr val="000000"/>
                </a:solidFill>
                <a:latin typeface="Helvetica Neue"/>
                <a:ea typeface="Helvetica Neue"/>
                <a:cs typeface="Helvetica Neue"/>
                <a:sym typeface="Helvetica Neue"/>
              </a:defRPr>
            </a:lvl5pPr>
            <a:lvl6pPr marL="2743200" marR="0" lvl="5" indent="-641350" algn="l" rtl="0">
              <a:lnSpc>
                <a:spcPct val="100000"/>
              </a:lnSpc>
              <a:spcBef>
                <a:spcPts val="5900"/>
              </a:spcBef>
              <a:spcAft>
                <a:spcPts val="0"/>
              </a:spcAft>
              <a:buClr>
                <a:srgbClr val="000000"/>
              </a:buClr>
              <a:buSzPts val="6500"/>
              <a:buFont typeface="Helvetica Neue"/>
              <a:buChar char="•"/>
              <a:defRPr sz="5200" b="0" i="0" u="none" strike="noStrike" cap="none">
                <a:solidFill>
                  <a:srgbClr val="000000"/>
                </a:solidFill>
                <a:latin typeface="Helvetica Neue"/>
                <a:ea typeface="Helvetica Neue"/>
                <a:cs typeface="Helvetica Neue"/>
                <a:sym typeface="Helvetica Neue"/>
              </a:defRPr>
            </a:lvl6pPr>
            <a:lvl7pPr marL="3200400" marR="0" lvl="6" indent="-641350" algn="l" rtl="0">
              <a:lnSpc>
                <a:spcPct val="100000"/>
              </a:lnSpc>
              <a:spcBef>
                <a:spcPts val="5900"/>
              </a:spcBef>
              <a:spcAft>
                <a:spcPts val="0"/>
              </a:spcAft>
              <a:buClr>
                <a:srgbClr val="000000"/>
              </a:buClr>
              <a:buSzPts val="6500"/>
              <a:buFont typeface="Helvetica Neue"/>
              <a:buChar char="•"/>
              <a:defRPr sz="5200" b="0" i="0" u="none" strike="noStrike" cap="none">
                <a:solidFill>
                  <a:srgbClr val="000000"/>
                </a:solidFill>
                <a:latin typeface="Helvetica Neue"/>
                <a:ea typeface="Helvetica Neue"/>
                <a:cs typeface="Helvetica Neue"/>
                <a:sym typeface="Helvetica Neue"/>
              </a:defRPr>
            </a:lvl7pPr>
            <a:lvl8pPr marL="3657600" marR="0" lvl="7" indent="-641350" algn="l" rtl="0">
              <a:lnSpc>
                <a:spcPct val="100000"/>
              </a:lnSpc>
              <a:spcBef>
                <a:spcPts val="5900"/>
              </a:spcBef>
              <a:spcAft>
                <a:spcPts val="0"/>
              </a:spcAft>
              <a:buClr>
                <a:srgbClr val="000000"/>
              </a:buClr>
              <a:buSzPts val="6500"/>
              <a:buFont typeface="Helvetica Neue"/>
              <a:buChar char="•"/>
              <a:defRPr sz="5200" b="0" i="0" u="none" strike="noStrike" cap="none">
                <a:solidFill>
                  <a:srgbClr val="000000"/>
                </a:solidFill>
                <a:latin typeface="Helvetica Neue"/>
                <a:ea typeface="Helvetica Neue"/>
                <a:cs typeface="Helvetica Neue"/>
                <a:sym typeface="Helvetica Neue"/>
              </a:defRPr>
            </a:lvl8pPr>
            <a:lvl9pPr marL="4114800" marR="0" lvl="8" indent="-641350" algn="l" rtl="0">
              <a:lnSpc>
                <a:spcPct val="100000"/>
              </a:lnSpc>
              <a:spcBef>
                <a:spcPts val="5900"/>
              </a:spcBef>
              <a:spcAft>
                <a:spcPts val="0"/>
              </a:spcAft>
              <a:buClr>
                <a:srgbClr val="000000"/>
              </a:buClr>
              <a:buSzPts val="6500"/>
              <a:buFont typeface="Helvetica Neue"/>
              <a:buChar char="•"/>
              <a:defRPr sz="5200" b="0" i="0" u="none" strike="noStrike" cap="none">
                <a:solidFill>
                  <a:srgbClr val="000000"/>
                </a:solidFill>
                <a:latin typeface="Helvetica Neue"/>
                <a:ea typeface="Helvetica Neue"/>
                <a:cs typeface="Helvetica Neue"/>
                <a:sym typeface="Helvetica Neue"/>
              </a:defRPr>
            </a:lvl9pPr>
          </a:lstStyle>
          <a:p>
            <a:endParaRPr/>
          </a:p>
        </p:txBody>
      </p:sp>
      <p:sp>
        <p:nvSpPr>
          <p:cNvPr id="34" name="Google Shape;34;p8"/>
          <p:cNvSpPr txBox="1">
            <a:spLocks noGrp="1"/>
          </p:cNvSpPr>
          <p:nvPr>
            <p:ph type="sldNum" idx="12"/>
          </p:nvPr>
        </p:nvSpPr>
        <p:spPr>
          <a:xfrm>
            <a:off x="11959031" y="13081000"/>
            <a:ext cx="453238" cy="461059"/>
          </a:xfrm>
          <a:prstGeom prst="rect">
            <a:avLst/>
          </a:prstGeom>
          <a:noFill/>
          <a:ln>
            <a:noFill/>
          </a:ln>
        </p:spPr>
        <p:txBody>
          <a:bodyPr spcFirstLastPara="1" wrap="square" lIns="50800" tIns="50800" rIns="50800" bIns="50800" anchor="t" anchorCtr="0">
            <a:noAutofit/>
          </a:bodyPr>
          <a:lstStyle>
            <a:lvl1pPr marL="0" marR="0" lvl="0" indent="0" algn="ctr" rtl="0">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1pPr>
            <a:lvl2pPr marL="0" marR="0" lvl="1" indent="0" algn="ctr" rtl="0">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2pPr>
            <a:lvl3pPr marL="0" marR="0" lvl="2" indent="0" algn="ctr" rtl="0">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3pPr>
            <a:lvl4pPr marL="0" marR="0" lvl="3" indent="0" algn="ctr" rtl="0">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4pPr>
            <a:lvl5pPr marL="0" marR="0" lvl="4" indent="0" algn="ctr" rtl="0">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5pPr>
            <a:lvl6pPr marL="0" marR="0" lvl="5" indent="0" algn="ctr" rtl="0">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6pPr>
            <a:lvl7pPr marL="0" marR="0" lvl="6" indent="0" algn="ctr" rtl="0">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7pPr>
            <a:lvl8pPr marL="0" marR="0" lvl="7" indent="0" algn="ctr" rtl="0">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8pPr>
            <a:lvl9pPr marL="0" marR="0" lvl="8" indent="0" algn="ctr" rtl="0">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Bullets &amp; Photo">
  <p:cSld name="Title, Bullets &amp; Photo">
    <p:spTree>
      <p:nvGrpSpPr>
        <p:cNvPr id="1" name="Shape 35"/>
        <p:cNvGrpSpPr/>
        <p:nvPr/>
      </p:nvGrpSpPr>
      <p:grpSpPr>
        <a:xfrm>
          <a:off x="0" y="0"/>
          <a:ext cx="0" cy="0"/>
          <a:chOff x="0" y="0"/>
          <a:chExt cx="0" cy="0"/>
        </a:xfrm>
      </p:grpSpPr>
      <p:sp>
        <p:nvSpPr>
          <p:cNvPr id="36" name="Google Shape;36;p9"/>
          <p:cNvSpPr>
            <a:spLocks noGrp="1"/>
          </p:cNvSpPr>
          <p:nvPr>
            <p:ph type="pic" idx="2"/>
          </p:nvPr>
        </p:nvSpPr>
        <p:spPr>
          <a:xfrm>
            <a:off x="13169900" y="3149600"/>
            <a:ext cx="9525000" cy="92964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5900"/>
              </a:spcBef>
              <a:spcAft>
                <a:spcPts val="0"/>
              </a:spcAft>
              <a:buClr>
                <a:srgbClr val="000000"/>
              </a:buClr>
              <a:buSzPts val="6500"/>
              <a:buFont typeface="Helvetica Neue"/>
              <a:buChar char="•"/>
              <a:defRPr sz="5200" b="0" i="0" u="none" strike="noStrike" cap="none">
                <a:solidFill>
                  <a:srgbClr val="000000"/>
                </a:solidFill>
                <a:latin typeface="Helvetica Neue"/>
                <a:ea typeface="Helvetica Neue"/>
                <a:cs typeface="Helvetica Neue"/>
                <a:sym typeface="Helvetica Neue"/>
              </a:defRPr>
            </a:lvl1pPr>
            <a:lvl2pPr marR="0" lvl="1" algn="l" rtl="0">
              <a:lnSpc>
                <a:spcPct val="100000"/>
              </a:lnSpc>
              <a:spcBef>
                <a:spcPts val="5900"/>
              </a:spcBef>
              <a:spcAft>
                <a:spcPts val="0"/>
              </a:spcAft>
              <a:buClr>
                <a:srgbClr val="000000"/>
              </a:buClr>
              <a:buSzPts val="6500"/>
              <a:buFont typeface="Helvetica Neue"/>
              <a:buChar char="•"/>
              <a:defRPr sz="5200" b="0" i="0" u="none" strike="noStrike" cap="none">
                <a:solidFill>
                  <a:srgbClr val="000000"/>
                </a:solidFill>
                <a:latin typeface="Helvetica Neue"/>
                <a:ea typeface="Helvetica Neue"/>
                <a:cs typeface="Helvetica Neue"/>
                <a:sym typeface="Helvetica Neue"/>
              </a:defRPr>
            </a:lvl2pPr>
            <a:lvl3pPr marR="0" lvl="2" algn="l" rtl="0">
              <a:lnSpc>
                <a:spcPct val="100000"/>
              </a:lnSpc>
              <a:spcBef>
                <a:spcPts val="5900"/>
              </a:spcBef>
              <a:spcAft>
                <a:spcPts val="0"/>
              </a:spcAft>
              <a:buClr>
                <a:srgbClr val="000000"/>
              </a:buClr>
              <a:buSzPts val="6500"/>
              <a:buFont typeface="Helvetica Neue"/>
              <a:buChar char="•"/>
              <a:defRPr sz="5200" b="0" i="0" u="none" strike="noStrike" cap="none">
                <a:solidFill>
                  <a:srgbClr val="000000"/>
                </a:solidFill>
                <a:latin typeface="Helvetica Neue"/>
                <a:ea typeface="Helvetica Neue"/>
                <a:cs typeface="Helvetica Neue"/>
                <a:sym typeface="Helvetica Neue"/>
              </a:defRPr>
            </a:lvl3pPr>
            <a:lvl4pPr marR="0" lvl="3" algn="l" rtl="0">
              <a:lnSpc>
                <a:spcPct val="100000"/>
              </a:lnSpc>
              <a:spcBef>
                <a:spcPts val="5900"/>
              </a:spcBef>
              <a:spcAft>
                <a:spcPts val="0"/>
              </a:spcAft>
              <a:buClr>
                <a:srgbClr val="000000"/>
              </a:buClr>
              <a:buSzPts val="6500"/>
              <a:buFont typeface="Helvetica Neue"/>
              <a:buChar char="•"/>
              <a:defRPr sz="5200" b="0" i="0" u="none" strike="noStrike" cap="none">
                <a:solidFill>
                  <a:srgbClr val="000000"/>
                </a:solidFill>
                <a:latin typeface="Helvetica Neue"/>
                <a:ea typeface="Helvetica Neue"/>
                <a:cs typeface="Helvetica Neue"/>
                <a:sym typeface="Helvetica Neue"/>
              </a:defRPr>
            </a:lvl4pPr>
            <a:lvl5pPr marR="0" lvl="4" algn="l" rtl="0">
              <a:lnSpc>
                <a:spcPct val="100000"/>
              </a:lnSpc>
              <a:spcBef>
                <a:spcPts val="5900"/>
              </a:spcBef>
              <a:spcAft>
                <a:spcPts val="0"/>
              </a:spcAft>
              <a:buClr>
                <a:srgbClr val="000000"/>
              </a:buClr>
              <a:buSzPts val="6500"/>
              <a:buFont typeface="Helvetica Neue"/>
              <a:buChar char="•"/>
              <a:defRPr sz="5200" b="0" i="0" u="none" strike="noStrike" cap="none">
                <a:solidFill>
                  <a:srgbClr val="000000"/>
                </a:solidFill>
                <a:latin typeface="Helvetica Neue"/>
                <a:ea typeface="Helvetica Neue"/>
                <a:cs typeface="Helvetica Neue"/>
                <a:sym typeface="Helvetica Neue"/>
              </a:defRPr>
            </a:lvl5pPr>
            <a:lvl6pPr marR="0" lvl="5" algn="l" rtl="0">
              <a:lnSpc>
                <a:spcPct val="100000"/>
              </a:lnSpc>
              <a:spcBef>
                <a:spcPts val="5900"/>
              </a:spcBef>
              <a:spcAft>
                <a:spcPts val="0"/>
              </a:spcAft>
              <a:buClr>
                <a:srgbClr val="000000"/>
              </a:buClr>
              <a:buSzPts val="6500"/>
              <a:buFont typeface="Helvetica Neue"/>
              <a:buChar char="•"/>
              <a:defRPr sz="5200" b="0" i="0" u="none" strike="noStrike" cap="none">
                <a:solidFill>
                  <a:srgbClr val="000000"/>
                </a:solidFill>
                <a:latin typeface="Helvetica Neue"/>
                <a:ea typeface="Helvetica Neue"/>
                <a:cs typeface="Helvetica Neue"/>
                <a:sym typeface="Helvetica Neue"/>
              </a:defRPr>
            </a:lvl6pPr>
            <a:lvl7pPr marR="0" lvl="6" algn="l" rtl="0">
              <a:lnSpc>
                <a:spcPct val="100000"/>
              </a:lnSpc>
              <a:spcBef>
                <a:spcPts val="5900"/>
              </a:spcBef>
              <a:spcAft>
                <a:spcPts val="0"/>
              </a:spcAft>
              <a:buClr>
                <a:srgbClr val="000000"/>
              </a:buClr>
              <a:buSzPts val="6500"/>
              <a:buFont typeface="Helvetica Neue"/>
              <a:buChar char="•"/>
              <a:defRPr sz="5200" b="0" i="0" u="none" strike="noStrike" cap="none">
                <a:solidFill>
                  <a:srgbClr val="000000"/>
                </a:solidFill>
                <a:latin typeface="Helvetica Neue"/>
                <a:ea typeface="Helvetica Neue"/>
                <a:cs typeface="Helvetica Neue"/>
                <a:sym typeface="Helvetica Neue"/>
              </a:defRPr>
            </a:lvl7pPr>
            <a:lvl8pPr marR="0" lvl="7" algn="l" rtl="0">
              <a:lnSpc>
                <a:spcPct val="100000"/>
              </a:lnSpc>
              <a:spcBef>
                <a:spcPts val="5900"/>
              </a:spcBef>
              <a:spcAft>
                <a:spcPts val="0"/>
              </a:spcAft>
              <a:buClr>
                <a:srgbClr val="000000"/>
              </a:buClr>
              <a:buSzPts val="6500"/>
              <a:buFont typeface="Helvetica Neue"/>
              <a:buChar char="•"/>
              <a:defRPr sz="5200" b="0" i="0" u="none" strike="noStrike" cap="none">
                <a:solidFill>
                  <a:srgbClr val="000000"/>
                </a:solidFill>
                <a:latin typeface="Helvetica Neue"/>
                <a:ea typeface="Helvetica Neue"/>
                <a:cs typeface="Helvetica Neue"/>
                <a:sym typeface="Helvetica Neue"/>
              </a:defRPr>
            </a:lvl8pPr>
            <a:lvl9pPr marR="0" lvl="8" algn="l" rtl="0">
              <a:lnSpc>
                <a:spcPct val="100000"/>
              </a:lnSpc>
              <a:spcBef>
                <a:spcPts val="5900"/>
              </a:spcBef>
              <a:spcAft>
                <a:spcPts val="0"/>
              </a:spcAft>
              <a:buClr>
                <a:srgbClr val="000000"/>
              </a:buClr>
              <a:buSzPts val="6500"/>
              <a:buFont typeface="Helvetica Neue"/>
              <a:buChar char="•"/>
              <a:defRPr sz="5200" b="0" i="0" u="none" strike="noStrike" cap="none">
                <a:solidFill>
                  <a:srgbClr val="000000"/>
                </a:solidFill>
                <a:latin typeface="Helvetica Neue"/>
                <a:ea typeface="Helvetica Neue"/>
                <a:cs typeface="Helvetica Neue"/>
                <a:sym typeface="Helvetica Neue"/>
              </a:defRPr>
            </a:lvl9pPr>
          </a:lstStyle>
          <a:p>
            <a:endParaRPr/>
          </a:p>
        </p:txBody>
      </p:sp>
      <p:sp>
        <p:nvSpPr>
          <p:cNvPr id="37" name="Google Shape;37;p9"/>
          <p:cNvSpPr txBox="1">
            <a:spLocks noGrp="1"/>
          </p:cNvSpPr>
          <p:nvPr>
            <p:ph type="title"/>
          </p:nvPr>
        </p:nvSpPr>
        <p:spPr>
          <a:xfrm>
            <a:off x="1689100" y="355600"/>
            <a:ext cx="21005799" cy="2286000"/>
          </a:xfrm>
          <a:prstGeom prst="rect">
            <a:avLst/>
          </a:prstGeom>
          <a:noFill/>
          <a:ln>
            <a:noFill/>
          </a:ln>
        </p:spPr>
        <p:txBody>
          <a:bodyPr spcFirstLastPara="1" wrap="square" lIns="50800" tIns="50800" rIns="50800" bIns="50800" anchor="ctr" anchorCtr="0">
            <a:noAutofit/>
          </a:bodyPr>
          <a:lstStyle>
            <a:lvl1pPr marR="0" lvl="0" algn="ctr" rtl="0">
              <a:lnSpc>
                <a:spcPct val="100000"/>
              </a:lnSpc>
              <a:spcBef>
                <a:spcPts val="0"/>
              </a:spcBef>
              <a:spcAft>
                <a:spcPts val="0"/>
              </a:spcAft>
              <a:buClr>
                <a:srgbClr val="000000"/>
              </a:buClr>
              <a:buSzPts val="11200"/>
              <a:buFont typeface="Helvetica Neue"/>
              <a:buNone/>
              <a:defRPr sz="11200" b="0" i="0" u="none" strike="noStrike" cap="none">
                <a:solidFill>
                  <a:srgbClr val="000000"/>
                </a:solidFill>
                <a:latin typeface="Helvetica Neue"/>
                <a:ea typeface="Helvetica Neue"/>
                <a:cs typeface="Helvetica Neue"/>
                <a:sym typeface="Helvetica Neue"/>
              </a:defRPr>
            </a:lvl1pPr>
            <a:lvl2pPr marR="0" lvl="1" algn="ctr" rtl="0">
              <a:lnSpc>
                <a:spcPct val="100000"/>
              </a:lnSpc>
              <a:spcBef>
                <a:spcPts val="0"/>
              </a:spcBef>
              <a:spcAft>
                <a:spcPts val="0"/>
              </a:spcAft>
              <a:buClr>
                <a:srgbClr val="000000"/>
              </a:buClr>
              <a:buSzPts val="11200"/>
              <a:buFont typeface="Helvetica Neue"/>
              <a:buNone/>
              <a:defRPr sz="11200" b="0" i="0" u="none" strike="noStrike" cap="none">
                <a:solidFill>
                  <a:srgbClr val="000000"/>
                </a:solidFill>
                <a:latin typeface="Helvetica Neue"/>
                <a:ea typeface="Helvetica Neue"/>
                <a:cs typeface="Helvetica Neue"/>
                <a:sym typeface="Helvetica Neue"/>
              </a:defRPr>
            </a:lvl2pPr>
            <a:lvl3pPr marR="0" lvl="2" algn="ctr" rtl="0">
              <a:lnSpc>
                <a:spcPct val="100000"/>
              </a:lnSpc>
              <a:spcBef>
                <a:spcPts val="0"/>
              </a:spcBef>
              <a:spcAft>
                <a:spcPts val="0"/>
              </a:spcAft>
              <a:buClr>
                <a:srgbClr val="000000"/>
              </a:buClr>
              <a:buSzPts val="11200"/>
              <a:buFont typeface="Helvetica Neue"/>
              <a:buNone/>
              <a:defRPr sz="11200" b="0" i="0" u="none" strike="noStrike" cap="none">
                <a:solidFill>
                  <a:srgbClr val="000000"/>
                </a:solidFill>
                <a:latin typeface="Helvetica Neue"/>
                <a:ea typeface="Helvetica Neue"/>
                <a:cs typeface="Helvetica Neue"/>
                <a:sym typeface="Helvetica Neue"/>
              </a:defRPr>
            </a:lvl3pPr>
            <a:lvl4pPr marR="0" lvl="3" algn="ctr" rtl="0">
              <a:lnSpc>
                <a:spcPct val="100000"/>
              </a:lnSpc>
              <a:spcBef>
                <a:spcPts val="0"/>
              </a:spcBef>
              <a:spcAft>
                <a:spcPts val="0"/>
              </a:spcAft>
              <a:buClr>
                <a:srgbClr val="000000"/>
              </a:buClr>
              <a:buSzPts val="11200"/>
              <a:buFont typeface="Helvetica Neue"/>
              <a:buNone/>
              <a:defRPr sz="11200" b="0" i="0" u="none" strike="noStrike" cap="none">
                <a:solidFill>
                  <a:srgbClr val="000000"/>
                </a:solidFill>
                <a:latin typeface="Helvetica Neue"/>
                <a:ea typeface="Helvetica Neue"/>
                <a:cs typeface="Helvetica Neue"/>
                <a:sym typeface="Helvetica Neue"/>
              </a:defRPr>
            </a:lvl4pPr>
            <a:lvl5pPr marR="0" lvl="4" algn="ctr" rtl="0">
              <a:lnSpc>
                <a:spcPct val="100000"/>
              </a:lnSpc>
              <a:spcBef>
                <a:spcPts val="0"/>
              </a:spcBef>
              <a:spcAft>
                <a:spcPts val="0"/>
              </a:spcAft>
              <a:buClr>
                <a:srgbClr val="000000"/>
              </a:buClr>
              <a:buSzPts val="11200"/>
              <a:buFont typeface="Helvetica Neue"/>
              <a:buNone/>
              <a:defRPr sz="11200" b="0" i="0" u="none" strike="noStrike" cap="none">
                <a:solidFill>
                  <a:srgbClr val="000000"/>
                </a:solidFill>
                <a:latin typeface="Helvetica Neue"/>
                <a:ea typeface="Helvetica Neue"/>
                <a:cs typeface="Helvetica Neue"/>
                <a:sym typeface="Helvetica Neue"/>
              </a:defRPr>
            </a:lvl5pPr>
            <a:lvl6pPr marR="0" lvl="5" algn="ctr" rtl="0">
              <a:lnSpc>
                <a:spcPct val="100000"/>
              </a:lnSpc>
              <a:spcBef>
                <a:spcPts val="0"/>
              </a:spcBef>
              <a:spcAft>
                <a:spcPts val="0"/>
              </a:spcAft>
              <a:buClr>
                <a:srgbClr val="000000"/>
              </a:buClr>
              <a:buSzPts val="11200"/>
              <a:buFont typeface="Helvetica Neue"/>
              <a:buNone/>
              <a:defRPr sz="11200" b="0" i="0" u="none" strike="noStrike" cap="none">
                <a:solidFill>
                  <a:srgbClr val="000000"/>
                </a:solidFill>
                <a:latin typeface="Helvetica Neue"/>
                <a:ea typeface="Helvetica Neue"/>
                <a:cs typeface="Helvetica Neue"/>
                <a:sym typeface="Helvetica Neue"/>
              </a:defRPr>
            </a:lvl6pPr>
            <a:lvl7pPr marR="0" lvl="6" algn="ctr" rtl="0">
              <a:lnSpc>
                <a:spcPct val="100000"/>
              </a:lnSpc>
              <a:spcBef>
                <a:spcPts val="0"/>
              </a:spcBef>
              <a:spcAft>
                <a:spcPts val="0"/>
              </a:spcAft>
              <a:buClr>
                <a:srgbClr val="000000"/>
              </a:buClr>
              <a:buSzPts val="11200"/>
              <a:buFont typeface="Helvetica Neue"/>
              <a:buNone/>
              <a:defRPr sz="11200" b="0" i="0" u="none" strike="noStrike" cap="none">
                <a:solidFill>
                  <a:srgbClr val="000000"/>
                </a:solidFill>
                <a:latin typeface="Helvetica Neue"/>
                <a:ea typeface="Helvetica Neue"/>
                <a:cs typeface="Helvetica Neue"/>
                <a:sym typeface="Helvetica Neue"/>
              </a:defRPr>
            </a:lvl7pPr>
            <a:lvl8pPr marR="0" lvl="7" algn="ctr" rtl="0">
              <a:lnSpc>
                <a:spcPct val="100000"/>
              </a:lnSpc>
              <a:spcBef>
                <a:spcPts val="0"/>
              </a:spcBef>
              <a:spcAft>
                <a:spcPts val="0"/>
              </a:spcAft>
              <a:buClr>
                <a:srgbClr val="000000"/>
              </a:buClr>
              <a:buSzPts val="11200"/>
              <a:buFont typeface="Helvetica Neue"/>
              <a:buNone/>
              <a:defRPr sz="11200" b="0" i="0" u="none" strike="noStrike" cap="none">
                <a:solidFill>
                  <a:srgbClr val="000000"/>
                </a:solidFill>
                <a:latin typeface="Helvetica Neue"/>
                <a:ea typeface="Helvetica Neue"/>
                <a:cs typeface="Helvetica Neue"/>
                <a:sym typeface="Helvetica Neue"/>
              </a:defRPr>
            </a:lvl8pPr>
            <a:lvl9pPr marR="0" lvl="8" algn="ctr" rtl="0">
              <a:lnSpc>
                <a:spcPct val="100000"/>
              </a:lnSpc>
              <a:spcBef>
                <a:spcPts val="0"/>
              </a:spcBef>
              <a:spcAft>
                <a:spcPts val="0"/>
              </a:spcAft>
              <a:buClr>
                <a:srgbClr val="000000"/>
              </a:buClr>
              <a:buSzPts val="11200"/>
              <a:buFont typeface="Helvetica Neue"/>
              <a:buNone/>
              <a:defRPr sz="11200" b="0" i="0" u="none" strike="noStrike" cap="none">
                <a:solidFill>
                  <a:srgbClr val="000000"/>
                </a:solidFill>
                <a:latin typeface="Helvetica Neue"/>
                <a:ea typeface="Helvetica Neue"/>
                <a:cs typeface="Helvetica Neue"/>
                <a:sym typeface="Helvetica Neue"/>
              </a:defRPr>
            </a:lvl9pPr>
          </a:lstStyle>
          <a:p>
            <a:endParaRPr/>
          </a:p>
        </p:txBody>
      </p:sp>
      <p:sp>
        <p:nvSpPr>
          <p:cNvPr id="38" name="Google Shape;38;p9"/>
          <p:cNvSpPr txBox="1">
            <a:spLocks noGrp="1"/>
          </p:cNvSpPr>
          <p:nvPr>
            <p:ph type="body" idx="1"/>
          </p:nvPr>
        </p:nvSpPr>
        <p:spPr>
          <a:xfrm>
            <a:off x="1689100" y="3149600"/>
            <a:ext cx="10223500" cy="9296400"/>
          </a:xfrm>
          <a:prstGeom prst="rect">
            <a:avLst/>
          </a:prstGeom>
          <a:noFill/>
          <a:ln>
            <a:noFill/>
          </a:ln>
        </p:spPr>
        <p:txBody>
          <a:bodyPr spcFirstLastPara="1" wrap="square" lIns="50800" tIns="50800" rIns="50800" bIns="50800" anchor="ctr" anchorCtr="0">
            <a:noAutofit/>
          </a:bodyPr>
          <a:lstStyle>
            <a:lvl1pPr marL="457200" marR="0" lvl="0" indent="-530225" algn="l" rtl="0">
              <a:lnSpc>
                <a:spcPct val="100000"/>
              </a:lnSpc>
              <a:spcBef>
                <a:spcPts val="4500"/>
              </a:spcBef>
              <a:spcAft>
                <a:spcPts val="0"/>
              </a:spcAft>
              <a:buClr>
                <a:srgbClr val="000000"/>
              </a:buClr>
              <a:buSzPts val="4750"/>
              <a:buFont typeface="Helvetica Neue"/>
              <a:buChar char="•"/>
              <a:defRPr sz="3800" b="0" i="0" u="none" strike="noStrike" cap="none">
                <a:solidFill>
                  <a:srgbClr val="000000"/>
                </a:solidFill>
                <a:latin typeface="Helvetica Neue"/>
                <a:ea typeface="Helvetica Neue"/>
                <a:cs typeface="Helvetica Neue"/>
                <a:sym typeface="Helvetica Neue"/>
              </a:defRPr>
            </a:lvl1pPr>
            <a:lvl2pPr marL="914400" marR="0" lvl="1" indent="-530225" algn="l" rtl="0">
              <a:lnSpc>
                <a:spcPct val="100000"/>
              </a:lnSpc>
              <a:spcBef>
                <a:spcPts val="4500"/>
              </a:spcBef>
              <a:spcAft>
                <a:spcPts val="0"/>
              </a:spcAft>
              <a:buClr>
                <a:srgbClr val="000000"/>
              </a:buClr>
              <a:buSzPts val="4750"/>
              <a:buFont typeface="Helvetica Neue"/>
              <a:buChar char="•"/>
              <a:defRPr sz="3800" b="0" i="0" u="none" strike="noStrike" cap="none">
                <a:solidFill>
                  <a:srgbClr val="000000"/>
                </a:solidFill>
                <a:latin typeface="Helvetica Neue"/>
                <a:ea typeface="Helvetica Neue"/>
                <a:cs typeface="Helvetica Neue"/>
                <a:sym typeface="Helvetica Neue"/>
              </a:defRPr>
            </a:lvl2pPr>
            <a:lvl3pPr marL="1371600" marR="0" lvl="2" indent="-530225" algn="l" rtl="0">
              <a:lnSpc>
                <a:spcPct val="100000"/>
              </a:lnSpc>
              <a:spcBef>
                <a:spcPts val="4500"/>
              </a:spcBef>
              <a:spcAft>
                <a:spcPts val="0"/>
              </a:spcAft>
              <a:buClr>
                <a:srgbClr val="000000"/>
              </a:buClr>
              <a:buSzPts val="4750"/>
              <a:buFont typeface="Helvetica Neue"/>
              <a:buChar char="•"/>
              <a:defRPr sz="3800" b="0" i="0" u="none" strike="noStrike" cap="none">
                <a:solidFill>
                  <a:srgbClr val="000000"/>
                </a:solidFill>
                <a:latin typeface="Helvetica Neue"/>
                <a:ea typeface="Helvetica Neue"/>
                <a:cs typeface="Helvetica Neue"/>
                <a:sym typeface="Helvetica Neue"/>
              </a:defRPr>
            </a:lvl3pPr>
            <a:lvl4pPr marL="1828800" marR="0" lvl="3" indent="-530225" algn="l" rtl="0">
              <a:lnSpc>
                <a:spcPct val="100000"/>
              </a:lnSpc>
              <a:spcBef>
                <a:spcPts val="4500"/>
              </a:spcBef>
              <a:spcAft>
                <a:spcPts val="0"/>
              </a:spcAft>
              <a:buClr>
                <a:srgbClr val="000000"/>
              </a:buClr>
              <a:buSzPts val="4750"/>
              <a:buFont typeface="Helvetica Neue"/>
              <a:buChar char="•"/>
              <a:defRPr sz="3800" b="0" i="0" u="none" strike="noStrike" cap="none">
                <a:solidFill>
                  <a:srgbClr val="000000"/>
                </a:solidFill>
                <a:latin typeface="Helvetica Neue"/>
                <a:ea typeface="Helvetica Neue"/>
                <a:cs typeface="Helvetica Neue"/>
                <a:sym typeface="Helvetica Neue"/>
              </a:defRPr>
            </a:lvl4pPr>
            <a:lvl5pPr marL="2286000" marR="0" lvl="4" indent="-530225" algn="l" rtl="0">
              <a:lnSpc>
                <a:spcPct val="100000"/>
              </a:lnSpc>
              <a:spcBef>
                <a:spcPts val="4500"/>
              </a:spcBef>
              <a:spcAft>
                <a:spcPts val="0"/>
              </a:spcAft>
              <a:buClr>
                <a:srgbClr val="000000"/>
              </a:buClr>
              <a:buSzPts val="4750"/>
              <a:buFont typeface="Helvetica Neue"/>
              <a:buChar char="•"/>
              <a:defRPr sz="3800" b="0" i="0" u="none" strike="noStrike" cap="none">
                <a:solidFill>
                  <a:srgbClr val="000000"/>
                </a:solidFill>
                <a:latin typeface="Helvetica Neue"/>
                <a:ea typeface="Helvetica Neue"/>
                <a:cs typeface="Helvetica Neue"/>
                <a:sym typeface="Helvetica Neue"/>
              </a:defRPr>
            </a:lvl5pPr>
            <a:lvl6pPr marL="2743200" marR="0" lvl="5" indent="-641350" algn="l" rtl="0">
              <a:lnSpc>
                <a:spcPct val="100000"/>
              </a:lnSpc>
              <a:spcBef>
                <a:spcPts val="5900"/>
              </a:spcBef>
              <a:spcAft>
                <a:spcPts val="0"/>
              </a:spcAft>
              <a:buClr>
                <a:srgbClr val="000000"/>
              </a:buClr>
              <a:buSzPts val="6500"/>
              <a:buFont typeface="Helvetica Neue"/>
              <a:buChar char="•"/>
              <a:defRPr sz="5200" b="0" i="0" u="none" strike="noStrike" cap="none">
                <a:solidFill>
                  <a:srgbClr val="000000"/>
                </a:solidFill>
                <a:latin typeface="Helvetica Neue"/>
                <a:ea typeface="Helvetica Neue"/>
                <a:cs typeface="Helvetica Neue"/>
                <a:sym typeface="Helvetica Neue"/>
              </a:defRPr>
            </a:lvl6pPr>
            <a:lvl7pPr marL="3200400" marR="0" lvl="6" indent="-641350" algn="l" rtl="0">
              <a:lnSpc>
                <a:spcPct val="100000"/>
              </a:lnSpc>
              <a:spcBef>
                <a:spcPts val="5900"/>
              </a:spcBef>
              <a:spcAft>
                <a:spcPts val="0"/>
              </a:spcAft>
              <a:buClr>
                <a:srgbClr val="000000"/>
              </a:buClr>
              <a:buSzPts val="6500"/>
              <a:buFont typeface="Helvetica Neue"/>
              <a:buChar char="•"/>
              <a:defRPr sz="5200" b="0" i="0" u="none" strike="noStrike" cap="none">
                <a:solidFill>
                  <a:srgbClr val="000000"/>
                </a:solidFill>
                <a:latin typeface="Helvetica Neue"/>
                <a:ea typeface="Helvetica Neue"/>
                <a:cs typeface="Helvetica Neue"/>
                <a:sym typeface="Helvetica Neue"/>
              </a:defRPr>
            </a:lvl7pPr>
            <a:lvl8pPr marL="3657600" marR="0" lvl="7" indent="-641350" algn="l" rtl="0">
              <a:lnSpc>
                <a:spcPct val="100000"/>
              </a:lnSpc>
              <a:spcBef>
                <a:spcPts val="5900"/>
              </a:spcBef>
              <a:spcAft>
                <a:spcPts val="0"/>
              </a:spcAft>
              <a:buClr>
                <a:srgbClr val="000000"/>
              </a:buClr>
              <a:buSzPts val="6500"/>
              <a:buFont typeface="Helvetica Neue"/>
              <a:buChar char="•"/>
              <a:defRPr sz="5200" b="0" i="0" u="none" strike="noStrike" cap="none">
                <a:solidFill>
                  <a:srgbClr val="000000"/>
                </a:solidFill>
                <a:latin typeface="Helvetica Neue"/>
                <a:ea typeface="Helvetica Neue"/>
                <a:cs typeface="Helvetica Neue"/>
                <a:sym typeface="Helvetica Neue"/>
              </a:defRPr>
            </a:lvl8pPr>
            <a:lvl9pPr marL="4114800" marR="0" lvl="8" indent="-641350" algn="l" rtl="0">
              <a:lnSpc>
                <a:spcPct val="100000"/>
              </a:lnSpc>
              <a:spcBef>
                <a:spcPts val="5900"/>
              </a:spcBef>
              <a:spcAft>
                <a:spcPts val="0"/>
              </a:spcAft>
              <a:buClr>
                <a:srgbClr val="000000"/>
              </a:buClr>
              <a:buSzPts val="6500"/>
              <a:buFont typeface="Helvetica Neue"/>
              <a:buChar char="•"/>
              <a:defRPr sz="5200" b="0" i="0" u="none" strike="noStrike" cap="none">
                <a:solidFill>
                  <a:srgbClr val="000000"/>
                </a:solidFill>
                <a:latin typeface="Helvetica Neue"/>
                <a:ea typeface="Helvetica Neue"/>
                <a:cs typeface="Helvetica Neue"/>
                <a:sym typeface="Helvetica Neue"/>
              </a:defRPr>
            </a:lvl9pPr>
          </a:lstStyle>
          <a:p>
            <a:endParaRPr/>
          </a:p>
        </p:txBody>
      </p:sp>
      <p:sp>
        <p:nvSpPr>
          <p:cNvPr id="39" name="Google Shape;39;p9"/>
          <p:cNvSpPr txBox="1">
            <a:spLocks noGrp="1"/>
          </p:cNvSpPr>
          <p:nvPr>
            <p:ph type="sldNum" idx="12"/>
          </p:nvPr>
        </p:nvSpPr>
        <p:spPr>
          <a:xfrm>
            <a:off x="11959031" y="13081000"/>
            <a:ext cx="453238" cy="461059"/>
          </a:xfrm>
          <a:prstGeom prst="rect">
            <a:avLst/>
          </a:prstGeom>
          <a:noFill/>
          <a:ln>
            <a:noFill/>
          </a:ln>
        </p:spPr>
        <p:txBody>
          <a:bodyPr spcFirstLastPara="1" wrap="square" lIns="50800" tIns="50800" rIns="50800" bIns="50800" anchor="t" anchorCtr="0">
            <a:noAutofit/>
          </a:bodyPr>
          <a:lstStyle>
            <a:lvl1pPr marL="0" marR="0" lvl="0" indent="0" algn="ctr" rtl="0">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1pPr>
            <a:lvl2pPr marL="0" marR="0" lvl="1" indent="0" algn="ctr" rtl="0">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2pPr>
            <a:lvl3pPr marL="0" marR="0" lvl="2" indent="0" algn="ctr" rtl="0">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3pPr>
            <a:lvl4pPr marL="0" marR="0" lvl="3" indent="0" algn="ctr" rtl="0">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4pPr>
            <a:lvl5pPr marL="0" marR="0" lvl="4" indent="0" algn="ctr" rtl="0">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5pPr>
            <a:lvl6pPr marL="0" marR="0" lvl="5" indent="0" algn="ctr" rtl="0">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6pPr>
            <a:lvl7pPr marL="0" marR="0" lvl="6" indent="0" algn="ctr" rtl="0">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7pPr>
            <a:lvl8pPr marL="0" marR="0" lvl="7" indent="0" algn="ctr" rtl="0">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8pPr>
            <a:lvl9pPr marL="0" marR="0" lvl="8" indent="0" algn="ctr" rtl="0">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ullets">
  <p:cSld name="Bullets">
    <p:spTree>
      <p:nvGrpSpPr>
        <p:cNvPr id="1" name="Shape 40"/>
        <p:cNvGrpSpPr/>
        <p:nvPr/>
      </p:nvGrpSpPr>
      <p:grpSpPr>
        <a:xfrm>
          <a:off x="0" y="0"/>
          <a:ext cx="0" cy="0"/>
          <a:chOff x="0" y="0"/>
          <a:chExt cx="0" cy="0"/>
        </a:xfrm>
      </p:grpSpPr>
      <p:sp>
        <p:nvSpPr>
          <p:cNvPr id="41" name="Google Shape;41;p10"/>
          <p:cNvSpPr txBox="1">
            <a:spLocks noGrp="1"/>
          </p:cNvSpPr>
          <p:nvPr>
            <p:ph type="body" idx="1"/>
          </p:nvPr>
        </p:nvSpPr>
        <p:spPr>
          <a:xfrm>
            <a:off x="1689100" y="1778000"/>
            <a:ext cx="21005799" cy="10160000"/>
          </a:xfrm>
          <a:prstGeom prst="rect">
            <a:avLst/>
          </a:prstGeom>
          <a:noFill/>
          <a:ln>
            <a:noFill/>
          </a:ln>
        </p:spPr>
        <p:txBody>
          <a:bodyPr spcFirstLastPara="1" wrap="square" lIns="50800" tIns="50800" rIns="50800" bIns="50800" anchor="ctr" anchorCtr="0">
            <a:noAutofit/>
          </a:bodyPr>
          <a:lstStyle>
            <a:lvl1pPr marL="457200" marR="0" lvl="0" indent="-609600" algn="l" rtl="0">
              <a:lnSpc>
                <a:spcPct val="100000"/>
              </a:lnSpc>
              <a:spcBef>
                <a:spcPts val="5900"/>
              </a:spcBef>
              <a:spcAft>
                <a:spcPts val="0"/>
              </a:spcAft>
              <a:buClr>
                <a:srgbClr val="000000"/>
              </a:buClr>
              <a:buSzPts val="6000"/>
              <a:buFont typeface="Helvetica Neue"/>
              <a:buChar char="•"/>
              <a:defRPr sz="4800" b="0" i="0" u="none" strike="noStrike" cap="none">
                <a:solidFill>
                  <a:srgbClr val="000000"/>
                </a:solidFill>
                <a:latin typeface="Helvetica Neue"/>
                <a:ea typeface="Helvetica Neue"/>
                <a:cs typeface="Helvetica Neue"/>
                <a:sym typeface="Helvetica Neue"/>
              </a:defRPr>
            </a:lvl1pPr>
            <a:lvl2pPr marL="914400" marR="0" lvl="1" indent="-609600" algn="l" rtl="0">
              <a:lnSpc>
                <a:spcPct val="100000"/>
              </a:lnSpc>
              <a:spcBef>
                <a:spcPts val="5900"/>
              </a:spcBef>
              <a:spcAft>
                <a:spcPts val="0"/>
              </a:spcAft>
              <a:buClr>
                <a:srgbClr val="000000"/>
              </a:buClr>
              <a:buSzPts val="6000"/>
              <a:buFont typeface="Helvetica Neue"/>
              <a:buChar char="•"/>
              <a:defRPr sz="4800" b="0" i="0" u="none" strike="noStrike" cap="none">
                <a:solidFill>
                  <a:srgbClr val="000000"/>
                </a:solidFill>
                <a:latin typeface="Helvetica Neue"/>
                <a:ea typeface="Helvetica Neue"/>
                <a:cs typeface="Helvetica Neue"/>
                <a:sym typeface="Helvetica Neue"/>
              </a:defRPr>
            </a:lvl2pPr>
            <a:lvl3pPr marL="1371600" marR="0" lvl="2" indent="-609600" algn="l" rtl="0">
              <a:lnSpc>
                <a:spcPct val="100000"/>
              </a:lnSpc>
              <a:spcBef>
                <a:spcPts val="5900"/>
              </a:spcBef>
              <a:spcAft>
                <a:spcPts val="0"/>
              </a:spcAft>
              <a:buClr>
                <a:srgbClr val="000000"/>
              </a:buClr>
              <a:buSzPts val="6000"/>
              <a:buFont typeface="Helvetica Neue"/>
              <a:buChar char="•"/>
              <a:defRPr sz="4800" b="0" i="0" u="none" strike="noStrike" cap="none">
                <a:solidFill>
                  <a:srgbClr val="000000"/>
                </a:solidFill>
                <a:latin typeface="Helvetica Neue"/>
                <a:ea typeface="Helvetica Neue"/>
                <a:cs typeface="Helvetica Neue"/>
                <a:sym typeface="Helvetica Neue"/>
              </a:defRPr>
            </a:lvl3pPr>
            <a:lvl4pPr marL="1828800" marR="0" lvl="3" indent="-609600" algn="l" rtl="0">
              <a:lnSpc>
                <a:spcPct val="100000"/>
              </a:lnSpc>
              <a:spcBef>
                <a:spcPts val="5900"/>
              </a:spcBef>
              <a:spcAft>
                <a:spcPts val="0"/>
              </a:spcAft>
              <a:buClr>
                <a:srgbClr val="000000"/>
              </a:buClr>
              <a:buSzPts val="6000"/>
              <a:buFont typeface="Helvetica Neue"/>
              <a:buChar char="•"/>
              <a:defRPr sz="4800" b="0" i="0" u="none" strike="noStrike" cap="none">
                <a:solidFill>
                  <a:srgbClr val="000000"/>
                </a:solidFill>
                <a:latin typeface="Helvetica Neue"/>
                <a:ea typeface="Helvetica Neue"/>
                <a:cs typeface="Helvetica Neue"/>
                <a:sym typeface="Helvetica Neue"/>
              </a:defRPr>
            </a:lvl4pPr>
            <a:lvl5pPr marL="2286000" marR="0" lvl="4" indent="-609600" algn="l" rtl="0">
              <a:lnSpc>
                <a:spcPct val="100000"/>
              </a:lnSpc>
              <a:spcBef>
                <a:spcPts val="5900"/>
              </a:spcBef>
              <a:spcAft>
                <a:spcPts val="0"/>
              </a:spcAft>
              <a:buClr>
                <a:srgbClr val="000000"/>
              </a:buClr>
              <a:buSzPts val="6000"/>
              <a:buFont typeface="Helvetica Neue"/>
              <a:buChar char="•"/>
              <a:defRPr sz="4800" b="0" i="0" u="none" strike="noStrike" cap="none">
                <a:solidFill>
                  <a:srgbClr val="000000"/>
                </a:solidFill>
                <a:latin typeface="Helvetica Neue"/>
                <a:ea typeface="Helvetica Neue"/>
                <a:cs typeface="Helvetica Neue"/>
                <a:sym typeface="Helvetica Neue"/>
              </a:defRPr>
            </a:lvl5pPr>
            <a:lvl6pPr marL="2743200" marR="0" lvl="5" indent="-641350" algn="l" rtl="0">
              <a:lnSpc>
                <a:spcPct val="100000"/>
              </a:lnSpc>
              <a:spcBef>
                <a:spcPts val="5900"/>
              </a:spcBef>
              <a:spcAft>
                <a:spcPts val="0"/>
              </a:spcAft>
              <a:buClr>
                <a:srgbClr val="000000"/>
              </a:buClr>
              <a:buSzPts val="6500"/>
              <a:buFont typeface="Helvetica Neue"/>
              <a:buChar char="•"/>
              <a:defRPr sz="5200" b="0" i="0" u="none" strike="noStrike" cap="none">
                <a:solidFill>
                  <a:srgbClr val="000000"/>
                </a:solidFill>
                <a:latin typeface="Helvetica Neue"/>
                <a:ea typeface="Helvetica Neue"/>
                <a:cs typeface="Helvetica Neue"/>
                <a:sym typeface="Helvetica Neue"/>
              </a:defRPr>
            </a:lvl6pPr>
            <a:lvl7pPr marL="3200400" marR="0" lvl="6" indent="-641350" algn="l" rtl="0">
              <a:lnSpc>
                <a:spcPct val="100000"/>
              </a:lnSpc>
              <a:spcBef>
                <a:spcPts val="5900"/>
              </a:spcBef>
              <a:spcAft>
                <a:spcPts val="0"/>
              </a:spcAft>
              <a:buClr>
                <a:srgbClr val="000000"/>
              </a:buClr>
              <a:buSzPts val="6500"/>
              <a:buFont typeface="Helvetica Neue"/>
              <a:buChar char="•"/>
              <a:defRPr sz="5200" b="0" i="0" u="none" strike="noStrike" cap="none">
                <a:solidFill>
                  <a:srgbClr val="000000"/>
                </a:solidFill>
                <a:latin typeface="Helvetica Neue"/>
                <a:ea typeface="Helvetica Neue"/>
                <a:cs typeface="Helvetica Neue"/>
                <a:sym typeface="Helvetica Neue"/>
              </a:defRPr>
            </a:lvl7pPr>
            <a:lvl8pPr marL="3657600" marR="0" lvl="7" indent="-641350" algn="l" rtl="0">
              <a:lnSpc>
                <a:spcPct val="100000"/>
              </a:lnSpc>
              <a:spcBef>
                <a:spcPts val="5900"/>
              </a:spcBef>
              <a:spcAft>
                <a:spcPts val="0"/>
              </a:spcAft>
              <a:buClr>
                <a:srgbClr val="000000"/>
              </a:buClr>
              <a:buSzPts val="6500"/>
              <a:buFont typeface="Helvetica Neue"/>
              <a:buChar char="•"/>
              <a:defRPr sz="5200" b="0" i="0" u="none" strike="noStrike" cap="none">
                <a:solidFill>
                  <a:srgbClr val="000000"/>
                </a:solidFill>
                <a:latin typeface="Helvetica Neue"/>
                <a:ea typeface="Helvetica Neue"/>
                <a:cs typeface="Helvetica Neue"/>
                <a:sym typeface="Helvetica Neue"/>
              </a:defRPr>
            </a:lvl8pPr>
            <a:lvl9pPr marL="4114800" marR="0" lvl="8" indent="-641350" algn="l" rtl="0">
              <a:lnSpc>
                <a:spcPct val="100000"/>
              </a:lnSpc>
              <a:spcBef>
                <a:spcPts val="5900"/>
              </a:spcBef>
              <a:spcAft>
                <a:spcPts val="0"/>
              </a:spcAft>
              <a:buClr>
                <a:srgbClr val="000000"/>
              </a:buClr>
              <a:buSzPts val="6500"/>
              <a:buFont typeface="Helvetica Neue"/>
              <a:buChar char="•"/>
              <a:defRPr sz="5200" b="0" i="0" u="none" strike="noStrike" cap="none">
                <a:solidFill>
                  <a:srgbClr val="000000"/>
                </a:solidFill>
                <a:latin typeface="Helvetica Neue"/>
                <a:ea typeface="Helvetica Neue"/>
                <a:cs typeface="Helvetica Neue"/>
                <a:sym typeface="Helvetica Neue"/>
              </a:defRPr>
            </a:lvl9pPr>
          </a:lstStyle>
          <a:p>
            <a:endParaRPr/>
          </a:p>
        </p:txBody>
      </p:sp>
      <p:sp>
        <p:nvSpPr>
          <p:cNvPr id="42" name="Google Shape;42;p10"/>
          <p:cNvSpPr txBox="1">
            <a:spLocks noGrp="1"/>
          </p:cNvSpPr>
          <p:nvPr>
            <p:ph type="sldNum" idx="12"/>
          </p:nvPr>
        </p:nvSpPr>
        <p:spPr>
          <a:xfrm>
            <a:off x="11959031" y="13081000"/>
            <a:ext cx="453238" cy="461059"/>
          </a:xfrm>
          <a:prstGeom prst="rect">
            <a:avLst/>
          </a:prstGeom>
          <a:noFill/>
          <a:ln>
            <a:noFill/>
          </a:ln>
        </p:spPr>
        <p:txBody>
          <a:bodyPr spcFirstLastPara="1" wrap="square" lIns="50800" tIns="50800" rIns="50800" bIns="50800" anchor="t" anchorCtr="0">
            <a:noAutofit/>
          </a:bodyPr>
          <a:lstStyle>
            <a:lvl1pPr marL="0" marR="0" lvl="0" indent="0" algn="ctr" rtl="0">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1pPr>
            <a:lvl2pPr marL="0" marR="0" lvl="1" indent="0" algn="ctr" rtl="0">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2pPr>
            <a:lvl3pPr marL="0" marR="0" lvl="2" indent="0" algn="ctr" rtl="0">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3pPr>
            <a:lvl4pPr marL="0" marR="0" lvl="3" indent="0" algn="ctr" rtl="0">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4pPr>
            <a:lvl5pPr marL="0" marR="0" lvl="4" indent="0" algn="ctr" rtl="0">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5pPr>
            <a:lvl6pPr marL="0" marR="0" lvl="5" indent="0" algn="ctr" rtl="0">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6pPr>
            <a:lvl7pPr marL="0" marR="0" lvl="6" indent="0" algn="ctr" rtl="0">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7pPr>
            <a:lvl8pPr marL="0" marR="0" lvl="7" indent="0" algn="ctr" rtl="0">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8pPr>
            <a:lvl9pPr marL="0" marR="0" lvl="8" indent="0" algn="ctr" rtl="0">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689100" y="355600"/>
            <a:ext cx="21005799" cy="2286000"/>
          </a:xfrm>
          <a:prstGeom prst="rect">
            <a:avLst/>
          </a:prstGeom>
          <a:noFill/>
          <a:ln>
            <a:noFill/>
          </a:ln>
        </p:spPr>
        <p:txBody>
          <a:bodyPr spcFirstLastPara="1" wrap="square" lIns="50800" tIns="50800" rIns="50800" bIns="50800" anchor="ctr" anchorCtr="0">
            <a:noAutofit/>
          </a:bodyPr>
          <a:lstStyle>
            <a:lvl1pPr marR="0" lvl="0" algn="ctr" rtl="0">
              <a:lnSpc>
                <a:spcPct val="100000"/>
              </a:lnSpc>
              <a:spcBef>
                <a:spcPts val="0"/>
              </a:spcBef>
              <a:spcAft>
                <a:spcPts val="0"/>
              </a:spcAft>
              <a:buClr>
                <a:srgbClr val="000000"/>
              </a:buClr>
              <a:buSzPts val="11200"/>
              <a:buFont typeface="Helvetica Neue"/>
              <a:buNone/>
              <a:defRPr sz="11200" b="0" i="0" u="none" strike="noStrike" cap="none">
                <a:solidFill>
                  <a:srgbClr val="000000"/>
                </a:solidFill>
                <a:latin typeface="Helvetica Neue"/>
                <a:ea typeface="Helvetica Neue"/>
                <a:cs typeface="Helvetica Neue"/>
                <a:sym typeface="Helvetica Neue"/>
              </a:defRPr>
            </a:lvl1pPr>
            <a:lvl2pPr marR="0" lvl="1" algn="ctr" rtl="0">
              <a:lnSpc>
                <a:spcPct val="100000"/>
              </a:lnSpc>
              <a:spcBef>
                <a:spcPts val="0"/>
              </a:spcBef>
              <a:spcAft>
                <a:spcPts val="0"/>
              </a:spcAft>
              <a:buClr>
                <a:srgbClr val="000000"/>
              </a:buClr>
              <a:buSzPts val="11200"/>
              <a:buFont typeface="Helvetica Neue"/>
              <a:buNone/>
              <a:defRPr sz="11200" b="0" i="0" u="none" strike="noStrike" cap="none">
                <a:solidFill>
                  <a:srgbClr val="000000"/>
                </a:solidFill>
                <a:latin typeface="Helvetica Neue"/>
                <a:ea typeface="Helvetica Neue"/>
                <a:cs typeface="Helvetica Neue"/>
                <a:sym typeface="Helvetica Neue"/>
              </a:defRPr>
            </a:lvl2pPr>
            <a:lvl3pPr marR="0" lvl="2" algn="ctr" rtl="0">
              <a:lnSpc>
                <a:spcPct val="100000"/>
              </a:lnSpc>
              <a:spcBef>
                <a:spcPts val="0"/>
              </a:spcBef>
              <a:spcAft>
                <a:spcPts val="0"/>
              </a:spcAft>
              <a:buClr>
                <a:srgbClr val="000000"/>
              </a:buClr>
              <a:buSzPts val="11200"/>
              <a:buFont typeface="Helvetica Neue"/>
              <a:buNone/>
              <a:defRPr sz="11200" b="0" i="0" u="none" strike="noStrike" cap="none">
                <a:solidFill>
                  <a:srgbClr val="000000"/>
                </a:solidFill>
                <a:latin typeface="Helvetica Neue"/>
                <a:ea typeface="Helvetica Neue"/>
                <a:cs typeface="Helvetica Neue"/>
                <a:sym typeface="Helvetica Neue"/>
              </a:defRPr>
            </a:lvl3pPr>
            <a:lvl4pPr marR="0" lvl="3" algn="ctr" rtl="0">
              <a:lnSpc>
                <a:spcPct val="100000"/>
              </a:lnSpc>
              <a:spcBef>
                <a:spcPts val="0"/>
              </a:spcBef>
              <a:spcAft>
                <a:spcPts val="0"/>
              </a:spcAft>
              <a:buClr>
                <a:srgbClr val="000000"/>
              </a:buClr>
              <a:buSzPts val="11200"/>
              <a:buFont typeface="Helvetica Neue"/>
              <a:buNone/>
              <a:defRPr sz="11200" b="0" i="0" u="none" strike="noStrike" cap="none">
                <a:solidFill>
                  <a:srgbClr val="000000"/>
                </a:solidFill>
                <a:latin typeface="Helvetica Neue"/>
                <a:ea typeface="Helvetica Neue"/>
                <a:cs typeface="Helvetica Neue"/>
                <a:sym typeface="Helvetica Neue"/>
              </a:defRPr>
            </a:lvl4pPr>
            <a:lvl5pPr marR="0" lvl="4" algn="ctr" rtl="0">
              <a:lnSpc>
                <a:spcPct val="100000"/>
              </a:lnSpc>
              <a:spcBef>
                <a:spcPts val="0"/>
              </a:spcBef>
              <a:spcAft>
                <a:spcPts val="0"/>
              </a:spcAft>
              <a:buClr>
                <a:srgbClr val="000000"/>
              </a:buClr>
              <a:buSzPts val="11200"/>
              <a:buFont typeface="Helvetica Neue"/>
              <a:buNone/>
              <a:defRPr sz="11200" b="0" i="0" u="none" strike="noStrike" cap="none">
                <a:solidFill>
                  <a:srgbClr val="000000"/>
                </a:solidFill>
                <a:latin typeface="Helvetica Neue"/>
                <a:ea typeface="Helvetica Neue"/>
                <a:cs typeface="Helvetica Neue"/>
                <a:sym typeface="Helvetica Neue"/>
              </a:defRPr>
            </a:lvl5pPr>
            <a:lvl6pPr marR="0" lvl="5" algn="ctr" rtl="0">
              <a:lnSpc>
                <a:spcPct val="100000"/>
              </a:lnSpc>
              <a:spcBef>
                <a:spcPts val="0"/>
              </a:spcBef>
              <a:spcAft>
                <a:spcPts val="0"/>
              </a:spcAft>
              <a:buClr>
                <a:srgbClr val="000000"/>
              </a:buClr>
              <a:buSzPts val="11200"/>
              <a:buFont typeface="Helvetica Neue"/>
              <a:buNone/>
              <a:defRPr sz="11200" b="0" i="0" u="none" strike="noStrike" cap="none">
                <a:solidFill>
                  <a:srgbClr val="000000"/>
                </a:solidFill>
                <a:latin typeface="Helvetica Neue"/>
                <a:ea typeface="Helvetica Neue"/>
                <a:cs typeface="Helvetica Neue"/>
                <a:sym typeface="Helvetica Neue"/>
              </a:defRPr>
            </a:lvl6pPr>
            <a:lvl7pPr marR="0" lvl="6" algn="ctr" rtl="0">
              <a:lnSpc>
                <a:spcPct val="100000"/>
              </a:lnSpc>
              <a:spcBef>
                <a:spcPts val="0"/>
              </a:spcBef>
              <a:spcAft>
                <a:spcPts val="0"/>
              </a:spcAft>
              <a:buClr>
                <a:srgbClr val="000000"/>
              </a:buClr>
              <a:buSzPts val="11200"/>
              <a:buFont typeface="Helvetica Neue"/>
              <a:buNone/>
              <a:defRPr sz="11200" b="0" i="0" u="none" strike="noStrike" cap="none">
                <a:solidFill>
                  <a:srgbClr val="000000"/>
                </a:solidFill>
                <a:latin typeface="Helvetica Neue"/>
                <a:ea typeface="Helvetica Neue"/>
                <a:cs typeface="Helvetica Neue"/>
                <a:sym typeface="Helvetica Neue"/>
              </a:defRPr>
            </a:lvl7pPr>
            <a:lvl8pPr marR="0" lvl="7" algn="ctr" rtl="0">
              <a:lnSpc>
                <a:spcPct val="100000"/>
              </a:lnSpc>
              <a:spcBef>
                <a:spcPts val="0"/>
              </a:spcBef>
              <a:spcAft>
                <a:spcPts val="0"/>
              </a:spcAft>
              <a:buClr>
                <a:srgbClr val="000000"/>
              </a:buClr>
              <a:buSzPts val="11200"/>
              <a:buFont typeface="Helvetica Neue"/>
              <a:buNone/>
              <a:defRPr sz="11200" b="0" i="0" u="none" strike="noStrike" cap="none">
                <a:solidFill>
                  <a:srgbClr val="000000"/>
                </a:solidFill>
                <a:latin typeface="Helvetica Neue"/>
                <a:ea typeface="Helvetica Neue"/>
                <a:cs typeface="Helvetica Neue"/>
                <a:sym typeface="Helvetica Neue"/>
              </a:defRPr>
            </a:lvl8pPr>
            <a:lvl9pPr marR="0" lvl="8" algn="ctr" rtl="0">
              <a:lnSpc>
                <a:spcPct val="100000"/>
              </a:lnSpc>
              <a:spcBef>
                <a:spcPts val="0"/>
              </a:spcBef>
              <a:spcAft>
                <a:spcPts val="0"/>
              </a:spcAft>
              <a:buClr>
                <a:srgbClr val="000000"/>
              </a:buClr>
              <a:buSzPts val="11200"/>
              <a:buFont typeface="Helvetica Neue"/>
              <a:buNone/>
              <a:defRPr sz="11200" b="0" i="0" u="none" strike="noStrike" cap="none">
                <a:solidFill>
                  <a:srgbClr val="000000"/>
                </a:solidFill>
                <a:latin typeface="Helvetica Neue"/>
                <a:ea typeface="Helvetica Neue"/>
                <a:cs typeface="Helvetica Neue"/>
                <a:sym typeface="Helvetica Neue"/>
              </a:defRPr>
            </a:lvl9pPr>
          </a:lstStyle>
          <a:p>
            <a:endParaRPr/>
          </a:p>
        </p:txBody>
      </p:sp>
      <p:sp>
        <p:nvSpPr>
          <p:cNvPr id="7" name="Google Shape;7;p1"/>
          <p:cNvSpPr txBox="1">
            <a:spLocks noGrp="1"/>
          </p:cNvSpPr>
          <p:nvPr>
            <p:ph type="body" idx="1"/>
          </p:nvPr>
        </p:nvSpPr>
        <p:spPr>
          <a:xfrm>
            <a:off x="1689100" y="3149600"/>
            <a:ext cx="21005799" cy="9296400"/>
          </a:xfrm>
          <a:prstGeom prst="rect">
            <a:avLst/>
          </a:prstGeom>
          <a:noFill/>
          <a:ln>
            <a:noFill/>
          </a:ln>
        </p:spPr>
        <p:txBody>
          <a:bodyPr spcFirstLastPara="1" wrap="square" lIns="50800" tIns="50800" rIns="50800" bIns="50800" anchor="ctr" anchorCtr="0">
            <a:noAutofit/>
          </a:bodyPr>
          <a:lstStyle>
            <a:lvl1pPr marL="457200" marR="0" lvl="0" indent="-641350" algn="l" rtl="0">
              <a:lnSpc>
                <a:spcPct val="100000"/>
              </a:lnSpc>
              <a:spcBef>
                <a:spcPts val="5900"/>
              </a:spcBef>
              <a:spcAft>
                <a:spcPts val="0"/>
              </a:spcAft>
              <a:buClr>
                <a:srgbClr val="000000"/>
              </a:buClr>
              <a:buSzPts val="6500"/>
              <a:buFont typeface="Helvetica Neue"/>
              <a:buChar char="•"/>
              <a:defRPr sz="5200" b="0" i="0" u="none" strike="noStrike" cap="none">
                <a:solidFill>
                  <a:srgbClr val="000000"/>
                </a:solidFill>
                <a:latin typeface="Helvetica Neue"/>
                <a:ea typeface="Helvetica Neue"/>
                <a:cs typeface="Helvetica Neue"/>
                <a:sym typeface="Helvetica Neue"/>
              </a:defRPr>
            </a:lvl1pPr>
            <a:lvl2pPr marL="914400" marR="0" lvl="1" indent="-641350" algn="l" rtl="0">
              <a:lnSpc>
                <a:spcPct val="100000"/>
              </a:lnSpc>
              <a:spcBef>
                <a:spcPts val="5900"/>
              </a:spcBef>
              <a:spcAft>
                <a:spcPts val="0"/>
              </a:spcAft>
              <a:buClr>
                <a:srgbClr val="000000"/>
              </a:buClr>
              <a:buSzPts val="6500"/>
              <a:buFont typeface="Helvetica Neue"/>
              <a:buChar char="•"/>
              <a:defRPr sz="5200" b="0" i="0" u="none" strike="noStrike" cap="none">
                <a:solidFill>
                  <a:srgbClr val="000000"/>
                </a:solidFill>
                <a:latin typeface="Helvetica Neue"/>
                <a:ea typeface="Helvetica Neue"/>
                <a:cs typeface="Helvetica Neue"/>
                <a:sym typeface="Helvetica Neue"/>
              </a:defRPr>
            </a:lvl2pPr>
            <a:lvl3pPr marL="1371600" marR="0" lvl="2" indent="-641350" algn="l" rtl="0">
              <a:lnSpc>
                <a:spcPct val="100000"/>
              </a:lnSpc>
              <a:spcBef>
                <a:spcPts val="5900"/>
              </a:spcBef>
              <a:spcAft>
                <a:spcPts val="0"/>
              </a:spcAft>
              <a:buClr>
                <a:srgbClr val="000000"/>
              </a:buClr>
              <a:buSzPts val="6500"/>
              <a:buFont typeface="Helvetica Neue"/>
              <a:buChar char="•"/>
              <a:defRPr sz="5200" b="0" i="0" u="none" strike="noStrike" cap="none">
                <a:solidFill>
                  <a:srgbClr val="000000"/>
                </a:solidFill>
                <a:latin typeface="Helvetica Neue"/>
                <a:ea typeface="Helvetica Neue"/>
                <a:cs typeface="Helvetica Neue"/>
                <a:sym typeface="Helvetica Neue"/>
              </a:defRPr>
            </a:lvl3pPr>
            <a:lvl4pPr marL="1828800" marR="0" lvl="3" indent="-641350" algn="l" rtl="0">
              <a:lnSpc>
                <a:spcPct val="100000"/>
              </a:lnSpc>
              <a:spcBef>
                <a:spcPts val="5900"/>
              </a:spcBef>
              <a:spcAft>
                <a:spcPts val="0"/>
              </a:spcAft>
              <a:buClr>
                <a:srgbClr val="000000"/>
              </a:buClr>
              <a:buSzPts val="6500"/>
              <a:buFont typeface="Helvetica Neue"/>
              <a:buChar char="•"/>
              <a:defRPr sz="5200" b="0" i="0" u="none" strike="noStrike" cap="none">
                <a:solidFill>
                  <a:srgbClr val="000000"/>
                </a:solidFill>
                <a:latin typeface="Helvetica Neue"/>
                <a:ea typeface="Helvetica Neue"/>
                <a:cs typeface="Helvetica Neue"/>
                <a:sym typeface="Helvetica Neue"/>
              </a:defRPr>
            </a:lvl4pPr>
            <a:lvl5pPr marL="2286000" marR="0" lvl="4" indent="-641350" algn="l" rtl="0">
              <a:lnSpc>
                <a:spcPct val="100000"/>
              </a:lnSpc>
              <a:spcBef>
                <a:spcPts val="5900"/>
              </a:spcBef>
              <a:spcAft>
                <a:spcPts val="0"/>
              </a:spcAft>
              <a:buClr>
                <a:srgbClr val="000000"/>
              </a:buClr>
              <a:buSzPts val="6500"/>
              <a:buFont typeface="Helvetica Neue"/>
              <a:buChar char="•"/>
              <a:defRPr sz="5200" b="0" i="0" u="none" strike="noStrike" cap="none">
                <a:solidFill>
                  <a:srgbClr val="000000"/>
                </a:solidFill>
                <a:latin typeface="Helvetica Neue"/>
                <a:ea typeface="Helvetica Neue"/>
                <a:cs typeface="Helvetica Neue"/>
                <a:sym typeface="Helvetica Neue"/>
              </a:defRPr>
            </a:lvl5pPr>
            <a:lvl6pPr marL="2743200" marR="0" lvl="5" indent="-641350" algn="l" rtl="0">
              <a:lnSpc>
                <a:spcPct val="100000"/>
              </a:lnSpc>
              <a:spcBef>
                <a:spcPts val="5900"/>
              </a:spcBef>
              <a:spcAft>
                <a:spcPts val="0"/>
              </a:spcAft>
              <a:buClr>
                <a:srgbClr val="000000"/>
              </a:buClr>
              <a:buSzPts val="6500"/>
              <a:buFont typeface="Helvetica Neue"/>
              <a:buChar char="•"/>
              <a:defRPr sz="5200" b="0" i="0" u="none" strike="noStrike" cap="none">
                <a:solidFill>
                  <a:srgbClr val="000000"/>
                </a:solidFill>
                <a:latin typeface="Helvetica Neue"/>
                <a:ea typeface="Helvetica Neue"/>
                <a:cs typeface="Helvetica Neue"/>
                <a:sym typeface="Helvetica Neue"/>
              </a:defRPr>
            </a:lvl6pPr>
            <a:lvl7pPr marL="3200400" marR="0" lvl="6" indent="-641350" algn="l" rtl="0">
              <a:lnSpc>
                <a:spcPct val="100000"/>
              </a:lnSpc>
              <a:spcBef>
                <a:spcPts val="5900"/>
              </a:spcBef>
              <a:spcAft>
                <a:spcPts val="0"/>
              </a:spcAft>
              <a:buClr>
                <a:srgbClr val="000000"/>
              </a:buClr>
              <a:buSzPts val="6500"/>
              <a:buFont typeface="Helvetica Neue"/>
              <a:buChar char="•"/>
              <a:defRPr sz="5200" b="0" i="0" u="none" strike="noStrike" cap="none">
                <a:solidFill>
                  <a:srgbClr val="000000"/>
                </a:solidFill>
                <a:latin typeface="Helvetica Neue"/>
                <a:ea typeface="Helvetica Neue"/>
                <a:cs typeface="Helvetica Neue"/>
                <a:sym typeface="Helvetica Neue"/>
              </a:defRPr>
            </a:lvl7pPr>
            <a:lvl8pPr marL="3657600" marR="0" lvl="7" indent="-641350" algn="l" rtl="0">
              <a:lnSpc>
                <a:spcPct val="100000"/>
              </a:lnSpc>
              <a:spcBef>
                <a:spcPts val="5900"/>
              </a:spcBef>
              <a:spcAft>
                <a:spcPts val="0"/>
              </a:spcAft>
              <a:buClr>
                <a:srgbClr val="000000"/>
              </a:buClr>
              <a:buSzPts val="6500"/>
              <a:buFont typeface="Helvetica Neue"/>
              <a:buChar char="•"/>
              <a:defRPr sz="5200" b="0" i="0" u="none" strike="noStrike" cap="none">
                <a:solidFill>
                  <a:srgbClr val="000000"/>
                </a:solidFill>
                <a:latin typeface="Helvetica Neue"/>
                <a:ea typeface="Helvetica Neue"/>
                <a:cs typeface="Helvetica Neue"/>
                <a:sym typeface="Helvetica Neue"/>
              </a:defRPr>
            </a:lvl8pPr>
            <a:lvl9pPr marL="4114800" marR="0" lvl="8" indent="-641350" algn="l" rtl="0">
              <a:lnSpc>
                <a:spcPct val="100000"/>
              </a:lnSpc>
              <a:spcBef>
                <a:spcPts val="5900"/>
              </a:spcBef>
              <a:spcAft>
                <a:spcPts val="0"/>
              </a:spcAft>
              <a:buClr>
                <a:srgbClr val="000000"/>
              </a:buClr>
              <a:buSzPts val="6500"/>
              <a:buFont typeface="Helvetica Neue"/>
              <a:buChar char="•"/>
              <a:defRPr sz="5200" b="0" i="0" u="none" strike="noStrike" cap="none">
                <a:solidFill>
                  <a:srgbClr val="000000"/>
                </a:solidFill>
                <a:latin typeface="Helvetica Neue"/>
                <a:ea typeface="Helvetica Neue"/>
                <a:cs typeface="Helvetica Neue"/>
                <a:sym typeface="Helvetica Neue"/>
              </a:defRPr>
            </a:lvl9pPr>
          </a:lstStyle>
          <a:p>
            <a:endParaRPr/>
          </a:p>
        </p:txBody>
      </p:sp>
      <p:sp>
        <p:nvSpPr>
          <p:cNvPr id="8" name="Google Shape;8;p1"/>
          <p:cNvSpPr txBox="1">
            <a:spLocks noGrp="1"/>
          </p:cNvSpPr>
          <p:nvPr>
            <p:ph type="sldNum" idx="12"/>
          </p:nvPr>
        </p:nvSpPr>
        <p:spPr>
          <a:xfrm>
            <a:off x="11959031" y="13081000"/>
            <a:ext cx="453238" cy="461059"/>
          </a:xfrm>
          <a:prstGeom prst="rect">
            <a:avLst/>
          </a:prstGeom>
          <a:noFill/>
          <a:ln>
            <a:noFill/>
          </a:ln>
        </p:spPr>
        <p:txBody>
          <a:bodyPr spcFirstLastPara="1" wrap="square" lIns="50800" tIns="50800" rIns="50800" bIns="50800" anchor="t" anchorCtr="0">
            <a:noAutofit/>
          </a:bodyPr>
          <a:lstStyle>
            <a:lvl1pPr marL="0" marR="0" lvl="0" indent="0" algn="ctr" rtl="0">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1pPr>
            <a:lvl2pPr marL="0" marR="0" lvl="1" indent="0" algn="ctr" rtl="0">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2pPr>
            <a:lvl3pPr marL="0" marR="0" lvl="2" indent="0" algn="ctr" rtl="0">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3pPr>
            <a:lvl4pPr marL="0" marR="0" lvl="3" indent="0" algn="ctr" rtl="0">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4pPr>
            <a:lvl5pPr marL="0" marR="0" lvl="4" indent="0" algn="ctr" rtl="0">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5pPr>
            <a:lvl6pPr marL="0" marR="0" lvl="5" indent="0" algn="ctr" rtl="0">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6pPr>
            <a:lvl7pPr marL="0" marR="0" lvl="6" indent="0" algn="ctr" rtl="0">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7pPr>
            <a:lvl8pPr marL="0" marR="0" lvl="7" indent="0" algn="ctr" rtl="0">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8pPr>
            <a:lvl9pPr marL="0" marR="0" lvl="8" indent="0" algn="ctr" rtl="0">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a:t>‹#›</a:t>
            </a:fld>
            <a:endParaRPr sz="1400">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5"/>
        <p:cNvGrpSpPr/>
        <p:nvPr/>
      </p:nvGrpSpPr>
      <p:grpSpPr>
        <a:xfrm>
          <a:off x="0" y="0"/>
          <a:ext cx="0" cy="0"/>
          <a:chOff x="0" y="0"/>
          <a:chExt cx="0" cy="0"/>
        </a:xfrm>
      </p:grpSpPr>
      <p:sp>
        <p:nvSpPr>
          <p:cNvPr id="56" name="Google Shape;56;p14"/>
          <p:cNvSpPr txBox="1">
            <a:spLocks noGrp="1"/>
          </p:cNvSpPr>
          <p:nvPr>
            <p:ph type="title"/>
          </p:nvPr>
        </p:nvSpPr>
        <p:spPr>
          <a:xfrm>
            <a:off x="1219200" y="549276"/>
            <a:ext cx="21945600" cy="2286000"/>
          </a:xfrm>
          <a:prstGeom prst="rect">
            <a:avLst/>
          </a:prstGeom>
          <a:noFill/>
          <a:ln>
            <a:noFill/>
          </a:ln>
        </p:spPr>
        <p:txBody>
          <a:bodyPr spcFirstLastPara="1" wrap="square" lIns="223475" tIns="111700" rIns="223475" bIns="111700" anchor="ctr" anchorCtr="0">
            <a:noAutofit/>
          </a:bodyPr>
          <a:lstStyle>
            <a:lvl1pPr marR="0" lvl="0" algn="ctr" rtl="0">
              <a:spcBef>
                <a:spcPts val="0"/>
              </a:spcBef>
              <a:spcAft>
                <a:spcPts val="0"/>
              </a:spcAft>
              <a:buClr>
                <a:schemeClr val="dk1"/>
              </a:buClr>
              <a:buSzPts val="10800"/>
              <a:buFont typeface="Calibri"/>
              <a:buNone/>
              <a:defRPr sz="10800" b="0" i="0" u="none" strike="noStrike" cap="none">
                <a:solidFill>
                  <a:schemeClr val="dk1"/>
                </a:solidFill>
                <a:latin typeface="Calibri"/>
                <a:ea typeface="Calibri"/>
                <a:cs typeface="Calibri"/>
                <a:sym typeface="Calibri"/>
              </a:defRPr>
            </a:lvl1pPr>
            <a:lvl2pPr lvl="1" rtl="0">
              <a:spcBef>
                <a:spcPts val="0"/>
              </a:spcBef>
              <a:spcAft>
                <a:spcPts val="0"/>
              </a:spcAft>
              <a:buSzPts val="3400"/>
              <a:buNone/>
              <a:defRPr sz="4400"/>
            </a:lvl2pPr>
            <a:lvl3pPr lvl="2" rtl="0">
              <a:spcBef>
                <a:spcPts val="0"/>
              </a:spcBef>
              <a:spcAft>
                <a:spcPts val="0"/>
              </a:spcAft>
              <a:buSzPts val="3400"/>
              <a:buNone/>
              <a:defRPr sz="4400"/>
            </a:lvl3pPr>
            <a:lvl4pPr lvl="3" rtl="0">
              <a:spcBef>
                <a:spcPts val="0"/>
              </a:spcBef>
              <a:spcAft>
                <a:spcPts val="0"/>
              </a:spcAft>
              <a:buSzPts val="3400"/>
              <a:buNone/>
              <a:defRPr sz="4400"/>
            </a:lvl4pPr>
            <a:lvl5pPr lvl="4" rtl="0">
              <a:spcBef>
                <a:spcPts val="0"/>
              </a:spcBef>
              <a:spcAft>
                <a:spcPts val="0"/>
              </a:spcAft>
              <a:buSzPts val="3400"/>
              <a:buNone/>
              <a:defRPr sz="4400"/>
            </a:lvl5pPr>
            <a:lvl6pPr lvl="5" rtl="0">
              <a:spcBef>
                <a:spcPts val="0"/>
              </a:spcBef>
              <a:spcAft>
                <a:spcPts val="0"/>
              </a:spcAft>
              <a:buSzPts val="3400"/>
              <a:buNone/>
              <a:defRPr sz="4400"/>
            </a:lvl6pPr>
            <a:lvl7pPr lvl="6" rtl="0">
              <a:spcBef>
                <a:spcPts val="0"/>
              </a:spcBef>
              <a:spcAft>
                <a:spcPts val="0"/>
              </a:spcAft>
              <a:buSzPts val="3400"/>
              <a:buNone/>
              <a:defRPr sz="4400"/>
            </a:lvl7pPr>
            <a:lvl8pPr lvl="7" rtl="0">
              <a:spcBef>
                <a:spcPts val="0"/>
              </a:spcBef>
              <a:spcAft>
                <a:spcPts val="0"/>
              </a:spcAft>
              <a:buSzPts val="3400"/>
              <a:buNone/>
              <a:defRPr sz="4400"/>
            </a:lvl8pPr>
            <a:lvl9pPr lvl="8" rtl="0">
              <a:spcBef>
                <a:spcPts val="0"/>
              </a:spcBef>
              <a:spcAft>
                <a:spcPts val="0"/>
              </a:spcAft>
              <a:buSzPts val="3400"/>
              <a:buNone/>
              <a:defRPr sz="4400"/>
            </a:lvl9pPr>
          </a:lstStyle>
          <a:p>
            <a:endParaRPr/>
          </a:p>
        </p:txBody>
      </p:sp>
      <p:sp>
        <p:nvSpPr>
          <p:cNvPr id="57" name="Google Shape;57;p14"/>
          <p:cNvSpPr txBox="1">
            <a:spLocks noGrp="1"/>
          </p:cNvSpPr>
          <p:nvPr>
            <p:ph type="body" idx="1"/>
          </p:nvPr>
        </p:nvSpPr>
        <p:spPr>
          <a:xfrm>
            <a:off x="1219200" y="3200400"/>
            <a:ext cx="21945600" cy="9052200"/>
          </a:xfrm>
          <a:prstGeom prst="rect">
            <a:avLst/>
          </a:prstGeom>
          <a:noFill/>
          <a:ln>
            <a:noFill/>
          </a:ln>
        </p:spPr>
        <p:txBody>
          <a:bodyPr spcFirstLastPara="1" wrap="square" lIns="223475" tIns="111700" rIns="223475" bIns="111700" anchor="t" anchorCtr="0">
            <a:noAutofit/>
          </a:bodyPr>
          <a:lstStyle>
            <a:lvl1pPr marL="457200" marR="0" lvl="0" indent="-723900" algn="l" rtl="0">
              <a:spcBef>
                <a:spcPts val="1600"/>
              </a:spcBef>
              <a:spcAft>
                <a:spcPts val="0"/>
              </a:spcAft>
              <a:buClr>
                <a:schemeClr val="dk1"/>
              </a:buClr>
              <a:buSzPts val="7800"/>
              <a:buFont typeface="Arial"/>
              <a:buChar char="•"/>
              <a:defRPr sz="7800" b="0" i="0" u="none" strike="noStrike" cap="none">
                <a:solidFill>
                  <a:schemeClr val="dk1"/>
                </a:solidFill>
                <a:latin typeface="Calibri"/>
                <a:ea typeface="Calibri"/>
                <a:cs typeface="Calibri"/>
                <a:sym typeface="Calibri"/>
              </a:defRPr>
            </a:lvl1pPr>
            <a:lvl2pPr marL="914400" marR="0" lvl="1" indent="-660400" algn="l" rtl="0">
              <a:spcBef>
                <a:spcPts val="1400"/>
              </a:spcBef>
              <a:spcAft>
                <a:spcPts val="0"/>
              </a:spcAft>
              <a:buClr>
                <a:schemeClr val="dk1"/>
              </a:buClr>
              <a:buSzPts val="6800"/>
              <a:buFont typeface="Arial"/>
              <a:buChar char="–"/>
              <a:defRPr sz="6800" b="0" i="0" u="none" strike="noStrike" cap="none">
                <a:solidFill>
                  <a:schemeClr val="dk1"/>
                </a:solidFill>
                <a:latin typeface="Calibri"/>
                <a:ea typeface="Calibri"/>
                <a:cs typeface="Calibri"/>
                <a:sym typeface="Calibri"/>
              </a:defRPr>
            </a:lvl2pPr>
            <a:lvl3pPr marL="1371600" marR="0" lvl="2" indent="-603250" algn="l" rtl="0">
              <a:spcBef>
                <a:spcPts val="1200"/>
              </a:spcBef>
              <a:spcAft>
                <a:spcPts val="0"/>
              </a:spcAft>
              <a:buClr>
                <a:schemeClr val="dk1"/>
              </a:buClr>
              <a:buSzPts val="5900"/>
              <a:buFont typeface="Arial"/>
              <a:buChar char="•"/>
              <a:defRPr sz="5900" b="0" i="0" u="none" strike="noStrike" cap="none">
                <a:solidFill>
                  <a:schemeClr val="dk1"/>
                </a:solidFill>
                <a:latin typeface="Calibri"/>
                <a:ea typeface="Calibri"/>
                <a:cs typeface="Calibri"/>
                <a:sym typeface="Calibri"/>
              </a:defRPr>
            </a:lvl3pPr>
            <a:lvl4pPr marL="1828800" marR="0" lvl="3" indent="-539750" algn="l" rtl="0">
              <a:spcBef>
                <a:spcPts val="1000"/>
              </a:spcBef>
              <a:spcAft>
                <a:spcPts val="0"/>
              </a:spcAft>
              <a:buClr>
                <a:schemeClr val="dk1"/>
              </a:buClr>
              <a:buSzPts val="4900"/>
              <a:buFont typeface="Arial"/>
              <a:buChar char="–"/>
              <a:defRPr sz="4900" b="0" i="0" u="none" strike="noStrike" cap="none">
                <a:solidFill>
                  <a:schemeClr val="dk1"/>
                </a:solidFill>
                <a:latin typeface="Calibri"/>
                <a:ea typeface="Calibri"/>
                <a:cs typeface="Calibri"/>
                <a:sym typeface="Calibri"/>
              </a:defRPr>
            </a:lvl4pPr>
            <a:lvl5pPr marL="2286000" marR="0" lvl="4" indent="-539750" algn="l" rtl="0">
              <a:spcBef>
                <a:spcPts val="1000"/>
              </a:spcBef>
              <a:spcAft>
                <a:spcPts val="0"/>
              </a:spcAft>
              <a:buClr>
                <a:schemeClr val="dk1"/>
              </a:buClr>
              <a:buSzPts val="4900"/>
              <a:buFont typeface="Arial"/>
              <a:buChar char="»"/>
              <a:defRPr sz="4900" b="0" i="0" u="none" strike="noStrike" cap="none">
                <a:solidFill>
                  <a:schemeClr val="dk1"/>
                </a:solidFill>
                <a:latin typeface="Calibri"/>
                <a:ea typeface="Calibri"/>
                <a:cs typeface="Calibri"/>
                <a:sym typeface="Calibri"/>
              </a:defRPr>
            </a:lvl5pPr>
            <a:lvl6pPr marL="2743200" marR="0" lvl="5" indent="-539750" algn="l" rtl="0">
              <a:spcBef>
                <a:spcPts val="1000"/>
              </a:spcBef>
              <a:spcAft>
                <a:spcPts val="0"/>
              </a:spcAft>
              <a:buClr>
                <a:schemeClr val="dk1"/>
              </a:buClr>
              <a:buSzPts val="4900"/>
              <a:buFont typeface="Arial"/>
              <a:buChar char="•"/>
              <a:defRPr sz="4900" b="0" i="0" u="none" strike="noStrike" cap="none">
                <a:solidFill>
                  <a:schemeClr val="dk1"/>
                </a:solidFill>
                <a:latin typeface="Calibri"/>
                <a:ea typeface="Calibri"/>
                <a:cs typeface="Calibri"/>
                <a:sym typeface="Calibri"/>
              </a:defRPr>
            </a:lvl6pPr>
            <a:lvl7pPr marL="3200400" marR="0" lvl="6" indent="-539750" algn="l" rtl="0">
              <a:spcBef>
                <a:spcPts val="1000"/>
              </a:spcBef>
              <a:spcAft>
                <a:spcPts val="0"/>
              </a:spcAft>
              <a:buClr>
                <a:schemeClr val="dk1"/>
              </a:buClr>
              <a:buSzPts val="4900"/>
              <a:buFont typeface="Arial"/>
              <a:buChar char="•"/>
              <a:defRPr sz="4900" b="0" i="0" u="none" strike="noStrike" cap="none">
                <a:solidFill>
                  <a:schemeClr val="dk1"/>
                </a:solidFill>
                <a:latin typeface="Calibri"/>
                <a:ea typeface="Calibri"/>
                <a:cs typeface="Calibri"/>
                <a:sym typeface="Calibri"/>
              </a:defRPr>
            </a:lvl7pPr>
            <a:lvl8pPr marL="3657600" marR="0" lvl="7" indent="-539750" algn="l" rtl="0">
              <a:spcBef>
                <a:spcPts val="1000"/>
              </a:spcBef>
              <a:spcAft>
                <a:spcPts val="0"/>
              </a:spcAft>
              <a:buClr>
                <a:schemeClr val="dk1"/>
              </a:buClr>
              <a:buSzPts val="4900"/>
              <a:buFont typeface="Arial"/>
              <a:buChar char="•"/>
              <a:defRPr sz="4900" b="0" i="0" u="none" strike="noStrike" cap="none">
                <a:solidFill>
                  <a:schemeClr val="dk1"/>
                </a:solidFill>
                <a:latin typeface="Calibri"/>
                <a:ea typeface="Calibri"/>
                <a:cs typeface="Calibri"/>
                <a:sym typeface="Calibri"/>
              </a:defRPr>
            </a:lvl8pPr>
            <a:lvl9pPr marL="4114800" marR="0" lvl="8" indent="-539750" algn="l" rtl="0">
              <a:spcBef>
                <a:spcPts val="1000"/>
              </a:spcBef>
              <a:spcAft>
                <a:spcPts val="0"/>
              </a:spcAft>
              <a:buClr>
                <a:schemeClr val="dk1"/>
              </a:buClr>
              <a:buSzPts val="4900"/>
              <a:buFont typeface="Arial"/>
              <a:buChar char="•"/>
              <a:defRPr sz="4900" b="0" i="0" u="none" strike="noStrike" cap="none">
                <a:solidFill>
                  <a:schemeClr val="dk1"/>
                </a:solidFill>
                <a:latin typeface="Calibri"/>
                <a:ea typeface="Calibri"/>
                <a:cs typeface="Calibri"/>
                <a:sym typeface="Calibri"/>
              </a:defRPr>
            </a:lvl9pPr>
          </a:lstStyle>
          <a:p>
            <a:endParaRPr/>
          </a:p>
        </p:txBody>
      </p:sp>
      <p:sp>
        <p:nvSpPr>
          <p:cNvPr id="58" name="Google Shape;58;p14"/>
          <p:cNvSpPr txBox="1">
            <a:spLocks noGrp="1"/>
          </p:cNvSpPr>
          <p:nvPr>
            <p:ph type="dt" idx="10"/>
          </p:nvPr>
        </p:nvSpPr>
        <p:spPr>
          <a:xfrm>
            <a:off x="1219200" y="12712700"/>
            <a:ext cx="5689500" cy="730200"/>
          </a:xfrm>
          <a:prstGeom prst="rect">
            <a:avLst/>
          </a:prstGeom>
          <a:noFill/>
          <a:ln>
            <a:noFill/>
          </a:ln>
        </p:spPr>
        <p:txBody>
          <a:bodyPr spcFirstLastPara="1" wrap="square" lIns="223475" tIns="111700" rIns="223475" bIns="111700" anchor="ctr" anchorCtr="0">
            <a:noAutofit/>
          </a:bodyPr>
          <a:lstStyle>
            <a:lvl1pPr marR="0" lvl="0" algn="l" rtl="0">
              <a:spcBef>
                <a:spcPts val="0"/>
              </a:spcBef>
              <a:spcAft>
                <a:spcPts val="0"/>
              </a:spcAft>
              <a:buSzPts val="3400"/>
              <a:buNone/>
              <a:defRPr sz="29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3400"/>
              <a:buNone/>
              <a:defRPr sz="4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3400"/>
              <a:buNone/>
              <a:defRPr sz="4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3400"/>
              <a:buNone/>
              <a:defRPr sz="4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3400"/>
              <a:buNone/>
              <a:defRPr sz="4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3400"/>
              <a:buNone/>
              <a:defRPr sz="4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3400"/>
              <a:buNone/>
              <a:defRPr sz="4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3400"/>
              <a:buNone/>
              <a:defRPr sz="4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3400"/>
              <a:buNone/>
              <a:defRPr sz="4400" b="0" i="0" u="none" strike="noStrike" cap="none">
                <a:solidFill>
                  <a:schemeClr val="dk1"/>
                </a:solidFill>
                <a:latin typeface="Calibri"/>
                <a:ea typeface="Calibri"/>
                <a:cs typeface="Calibri"/>
                <a:sym typeface="Calibri"/>
              </a:defRPr>
            </a:lvl9pPr>
          </a:lstStyle>
          <a:p>
            <a:endParaRPr/>
          </a:p>
        </p:txBody>
      </p:sp>
      <p:sp>
        <p:nvSpPr>
          <p:cNvPr id="59" name="Google Shape;59;p14"/>
          <p:cNvSpPr txBox="1">
            <a:spLocks noGrp="1"/>
          </p:cNvSpPr>
          <p:nvPr>
            <p:ph type="ftr" idx="11"/>
          </p:nvPr>
        </p:nvSpPr>
        <p:spPr>
          <a:xfrm>
            <a:off x="8331200" y="12712700"/>
            <a:ext cx="7721700" cy="730200"/>
          </a:xfrm>
          <a:prstGeom prst="rect">
            <a:avLst/>
          </a:prstGeom>
          <a:noFill/>
          <a:ln>
            <a:noFill/>
          </a:ln>
        </p:spPr>
        <p:txBody>
          <a:bodyPr spcFirstLastPara="1" wrap="square" lIns="223475" tIns="111700" rIns="223475" bIns="111700" anchor="ctr" anchorCtr="0">
            <a:noAutofit/>
          </a:bodyPr>
          <a:lstStyle>
            <a:lvl1pPr marR="0" lvl="0" algn="ctr" rtl="0">
              <a:spcBef>
                <a:spcPts val="0"/>
              </a:spcBef>
              <a:spcAft>
                <a:spcPts val="0"/>
              </a:spcAft>
              <a:buSzPts val="3400"/>
              <a:buNone/>
              <a:defRPr sz="29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3400"/>
              <a:buNone/>
              <a:defRPr sz="4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3400"/>
              <a:buNone/>
              <a:defRPr sz="4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3400"/>
              <a:buNone/>
              <a:defRPr sz="4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3400"/>
              <a:buNone/>
              <a:defRPr sz="4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3400"/>
              <a:buNone/>
              <a:defRPr sz="4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3400"/>
              <a:buNone/>
              <a:defRPr sz="4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3400"/>
              <a:buNone/>
              <a:defRPr sz="4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3400"/>
              <a:buNone/>
              <a:defRPr sz="4400" b="0" i="0" u="none" strike="noStrike" cap="none">
                <a:solidFill>
                  <a:schemeClr val="dk1"/>
                </a:solidFill>
                <a:latin typeface="Calibri"/>
                <a:ea typeface="Calibri"/>
                <a:cs typeface="Calibri"/>
                <a:sym typeface="Calibri"/>
              </a:defRPr>
            </a:lvl9pPr>
          </a:lstStyle>
          <a:p>
            <a:endParaRPr/>
          </a:p>
        </p:txBody>
      </p:sp>
      <p:sp>
        <p:nvSpPr>
          <p:cNvPr id="60" name="Google Shape;60;p14"/>
          <p:cNvSpPr txBox="1">
            <a:spLocks noGrp="1"/>
          </p:cNvSpPr>
          <p:nvPr>
            <p:ph type="sldNum" idx="12"/>
          </p:nvPr>
        </p:nvSpPr>
        <p:spPr>
          <a:xfrm>
            <a:off x="17475200" y="12712700"/>
            <a:ext cx="5689500" cy="730200"/>
          </a:xfrm>
          <a:prstGeom prst="rect">
            <a:avLst/>
          </a:prstGeom>
          <a:noFill/>
          <a:ln>
            <a:noFill/>
          </a:ln>
        </p:spPr>
        <p:txBody>
          <a:bodyPr spcFirstLastPara="1" wrap="square" lIns="223475" tIns="111700" rIns="223475" bIns="111700" anchor="ctr" anchorCtr="0">
            <a:noAutofit/>
          </a:bodyPr>
          <a:lstStyle>
            <a:lvl1pPr marL="0" marR="0" lvl="0" indent="0" algn="r" rtl="0">
              <a:spcBef>
                <a:spcPts val="0"/>
              </a:spcBef>
              <a:buNone/>
              <a:defRPr sz="2900" b="0" i="0" u="none" strike="noStrike" cap="none">
                <a:solidFill>
                  <a:srgbClr val="888888"/>
                </a:solidFill>
                <a:latin typeface="Calibri"/>
                <a:ea typeface="Calibri"/>
                <a:cs typeface="Calibri"/>
                <a:sym typeface="Calibri"/>
              </a:defRPr>
            </a:lvl1pPr>
            <a:lvl2pPr marL="0" marR="0" lvl="1" indent="0" algn="r" rtl="0">
              <a:spcBef>
                <a:spcPts val="0"/>
              </a:spcBef>
              <a:buNone/>
              <a:defRPr sz="2900" b="0" i="0" u="none" strike="noStrike" cap="none">
                <a:solidFill>
                  <a:srgbClr val="888888"/>
                </a:solidFill>
                <a:latin typeface="Calibri"/>
                <a:ea typeface="Calibri"/>
                <a:cs typeface="Calibri"/>
                <a:sym typeface="Calibri"/>
              </a:defRPr>
            </a:lvl2pPr>
            <a:lvl3pPr marL="0" marR="0" lvl="2" indent="0" algn="r" rtl="0">
              <a:spcBef>
                <a:spcPts val="0"/>
              </a:spcBef>
              <a:buNone/>
              <a:defRPr sz="2900" b="0" i="0" u="none" strike="noStrike" cap="none">
                <a:solidFill>
                  <a:srgbClr val="888888"/>
                </a:solidFill>
                <a:latin typeface="Calibri"/>
                <a:ea typeface="Calibri"/>
                <a:cs typeface="Calibri"/>
                <a:sym typeface="Calibri"/>
              </a:defRPr>
            </a:lvl3pPr>
            <a:lvl4pPr marL="0" marR="0" lvl="3" indent="0" algn="r" rtl="0">
              <a:spcBef>
                <a:spcPts val="0"/>
              </a:spcBef>
              <a:buNone/>
              <a:defRPr sz="2900" b="0" i="0" u="none" strike="noStrike" cap="none">
                <a:solidFill>
                  <a:srgbClr val="888888"/>
                </a:solidFill>
                <a:latin typeface="Calibri"/>
                <a:ea typeface="Calibri"/>
                <a:cs typeface="Calibri"/>
                <a:sym typeface="Calibri"/>
              </a:defRPr>
            </a:lvl4pPr>
            <a:lvl5pPr marL="0" marR="0" lvl="4" indent="0" algn="r" rtl="0">
              <a:spcBef>
                <a:spcPts val="0"/>
              </a:spcBef>
              <a:buNone/>
              <a:defRPr sz="2900" b="0" i="0" u="none" strike="noStrike" cap="none">
                <a:solidFill>
                  <a:srgbClr val="888888"/>
                </a:solidFill>
                <a:latin typeface="Calibri"/>
                <a:ea typeface="Calibri"/>
                <a:cs typeface="Calibri"/>
                <a:sym typeface="Calibri"/>
              </a:defRPr>
            </a:lvl5pPr>
            <a:lvl6pPr marL="0" marR="0" lvl="5" indent="0" algn="r" rtl="0">
              <a:spcBef>
                <a:spcPts val="0"/>
              </a:spcBef>
              <a:buNone/>
              <a:defRPr sz="2900" b="0" i="0" u="none" strike="noStrike" cap="none">
                <a:solidFill>
                  <a:srgbClr val="888888"/>
                </a:solidFill>
                <a:latin typeface="Calibri"/>
                <a:ea typeface="Calibri"/>
                <a:cs typeface="Calibri"/>
                <a:sym typeface="Calibri"/>
              </a:defRPr>
            </a:lvl6pPr>
            <a:lvl7pPr marL="0" marR="0" lvl="6" indent="0" algn="r" rtl="0">
              <a:spcBef>
                <a:spcPts val="0"/>
              </a:spcBef>
              <a:buNone/>
              <a:defRPr sz="2900" b="0" i="0" u="none" strike="noStrike" cap="none">
                <a:solidFill>
                  <a:srgbClr val="888888"/>
                </a:solidFill>
                <a:latin typeface="Calibri"/>
                <a:ea typeface="Calibri"/>
                <a:cs typeface="Calibri"/>
                <a:sym typeface="Calibri"/>
              </a:defRPr>
            </a:lvl7pPr>
            <a:lvl8pPr marL="0" marR="0" lvl="7" indent="0" algn="r" rtl="0">
              <a:spcBef>
                <a:spcPts val="0"/>
              </a:spcBef>
              <a:buNone/>
              <a:defRPr sz="2900" b="0" i="0" u="none" strike="noStrike" cap="none">
                <a:solidFill>
                  <a:srgbClr val="888888"/>
                </a:solidFill>
                <a:latin typeface="Calibri"/>
                <a:ea typeface="Calibri"/>
                <a:cs typeface="Calibri"/>
                <a:sym typeface="Calibri"/>
              </a:defRPr>
            </a:lvl8pPr>
            <a:lvl9pPr marL="0" marR="0" lvl="8" indent="0" algn="r" rtl="0">
              <a:spcBef>
                <a:spcPts val="0"/>
              </a:spcBef>
              <a:buNone/>
              <a:defRPr sz="2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1.xml"/><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2.xml"/><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3.xml"/><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0.xml"/><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2.xml"/><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pic>
        <p:nvPicPr>
          <p:cNvPr id="141" name="Google Shape;141;p27"/>
          <p:cNvPicPr preferRelativeResize="0"/>
          <p:nvPr/>
        </p:nvPicPr>
        <p:blipFill rotWithShape="1">
          <a:blip r:embed="rId3">
            <a:alphaModFix/>
          </a:blip>
          <a:srcRect b="12495"/>
          <a:stretch/>
        </p:blipFill>
        <p:spPr>
          <a:xfrm>
            <a:off x="0" y="-2284250"/>
            <a:ext cx="24384001" cy="16000252"/>
          </a:xfrm>
          <a:prstGeom prst="rect">
            <a:avLst/>
          </a:prstGeom>
          <a:noFill/>
          <a:ln>
            <a:noFill/>
          </a:ln>
        </p:spPr>
      </p:pic>
      <p:grpSp>
        <p:nvGrpSpPr>
          <p:cNvPr id="142" name="Google Shape;142;p27"/>
          <p:cNvGrpSpPr/>
          <p:nvPr/>
        </p:nvGrpSpPr>
        <p:grpSpPr>
          <a:xfrm>
            <a:off x="773985" y="11518883"/>
            <a:ext cx="10021834" cy="1346201"/>
            <a:chOff x="-319151" y="-1"/>
            <a:chExt cx="8228077" cy="1346201"/>
          </a:xfrm>
        </p:grpSpPr>
        <p:sp>
          <p:nvSpPr>
            <p:cNvPr id="143" name="Google Shape;143;p27"/>
            <p:cNvSpPr txBox="1"/>
            <p:nvPr/>
          </p:nvSpPr>
          <p:spPr>
            <a:xfrm>
              <a:off x="-319151" y="-1"/>
              <a:ext cx="8228077" cy="1346201"/>
            </a:xfrm>
            <a:prstGeom prst="rect">
              <a:avLst/>
            </a:prstGeom>
            <a:solidFill>
              <a:srgbClr val="FFFFFF"/>
            </a:solidFill>
            <a:ln>
              <a:noFill/>
            </a:ln>
          </p:spPr>
          <p:txBody>
            <a:bodyPr spcFirstLastPara="1" wrap="square" lIns="50800" tIns="50800" rIns="50800" bIns="50800" anchor="ctr" anchorCtr="0">
              <a:noAutofit/>
            </a:bodyPr>
            <a:lstStyle/>
            <a:p>
              <a:pPr marL="0" marR="0" lvl="0" indent="215900" algn="l" rtl="0">
                <a:lnSpc>
                  <a:spcPct val="100000"/>
                </a:lnSpc>
                <a:spcBef>
                  <a:spcPts val="0"/>
                </a:spcBef>
                <a:spcAft>
                  <a:spcPts val="0"/>
                </a:spcAft>
                <a:buClr>
                  <a:srgbClr val="000000"/>
                </a:buClr>
                <a:buSzPts val="7000"/>
                <a:buFont typeface="Vollkorn"/>
                <a:buNone/>
              </a:pPr>
              <a:r>
                <a:rPr lang="en-US" sz="7000" dirty="0">
                  <a:latin typeface="Vollkorn"/>
                  <a:ea typeface="Vollkorn"/>
                  <a:cs typeface="Vollkorn"/>
                  <a:sym typeface="Vollkorn"/>
                </a:rPr>
                <a:t>Programming basics</a:t>
              </a:r>
              <a:r>
                <a:rPr lang="en-US" sz="7000" b="0" i="0" u="none" strike="noStrike" cap="none" dirty="0">
                  <a:solidFill>
                    <a:srgbClr val="000000"/>
                  </a:solidFill>
                  <a:latin typeface="Vollkorn"/>
                  <a:ea typeface="Vollkorn"/>
                  <a:cs typeface="Vollkorn"/>
                  <a:sym typeface="Vollkorn"/>
                </a:rPr>
                <a:t>.</a:t>
              </a:r>
              <a:endParaRPr dirty="0"/>
            </a:p>
          </p:txBody>
        </p:sp>
        <p:cxnSp>
          <p:nvCxnSpPr>
            <p:cNvPr id="144" name="Google Shape;144;p27"/>
            <p:cNvCxnSpPr/>
            <p:nvPr/>
          </p:nvCxnSpPr>
          <p:spPr>
            <a:xfrm flipH="1">
              <a:off x="-227173" y="0"/>
              <a:ext cx="1" cy="1346200"/>
            </a:xfrm>
            <a:prstGeom prst="straightConnector1">
              <a:avLst/>
            </a:prstGeom>
            <a:noFill/>
            <a:ln w="190500" cap="flat" cmpd="sng">
              <a:solidFill>
                <a:srgbClr val="D2F6FF"/>
              </a:solidFill>
              <a:prstDash val="solid"/>
              <a:miter lim="400000"/>
              <a:headEnd type="none" w="sm" len="sm"/>
              <a:tailEnd type="none" w="sm" len="sm"/>
            </a:ln>
          </p:spPr>
        </p:cxn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pic>
        <p:nvPicPr>
          <p:cNvPr id="195" name="Google Shape;195;p36" descr="software-0.jpg"/>
          <p:cNvPicPr preferRelativeResize="0"/>
          <p:nvPr/>
        </p:nvPicPr>
        <p:blipFill rotWithShape="1">
          <a:blip r:embed="rId3">
            <a:alphaModFix/>
          </a:blip>
          <a:srcRect l="1237" t="15536" r="7078" b="11555"/>
          <a:stretch/>
        </p:blipFill>
        <p:spPr>
          <a:xfrm>
            <a:off x="1046256" y="3138626"/>
            <a:ext cx="22356880" cy="751618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37"/>
          <p:cNvSpPr txBox="1"/>
          <p:nvPr/>
        </p:nvSpPr>
        <p:spPr>
          <a:xfrm>
            <a:off x="5506625" y="4769872"/>
            <a:ext cx="12682500" cy="3822900"/>
          </a:xfrm>
          <a:prstGeom prst="rect">
            <a:avLst/>
          </a:prstGeom>
          <a:noFill/>
          <a:ln>
            <a:noFill/>
          </a:ln>
        </p:spPr>
        <p:txBody>
          <a:bodyPr spcFirstLastPara="1" wrap="square" lIns="223475" tIns="111700" rIns="223475" bIns="111700" anchor="t" anchorCtr="0">
            <a:noAutofit/>
          </a:bodyPr>
          <a:lstStyle/>
          <a:p>
            <a:pPr marL="0" marR="0" lvl="0" indent="0" algn="l" rtl="0">
              <a:spcBef>
                <a:spcPts val="0"/>
              </a:spcBef>
              <a:spcAft>
                <a:spcPts val="0"/>
              </a:spcAft>
              <a:buNone/>
            </a:pPr>
            <a:r>
              <a:rPr lang="en-US" sz="4400" b="1">
                <a:solidFill>
                  <a:srgbClr val="CD2400"/>
                </a:solidFill>
                <a:latin typeface="Courier New"/>
                <a:ea typeface="Courier New"/>
                <a:cs typeface="Courier New"/>
                <a:sym typeface="Courier New"/>
              </a:rPr>
              <a:t>//VOORBEELD JS PROGRAMMA</a:t>
            </a:r>
            <a:endParaRPr sz="3400"/>
          </a:p>
          <a:p>
            <a:pPr marL="0" marR="0" lvl="0" indent="0" algn="l" rtl="0">
              <a:spcBef>
                <a:spcPts val="0"/>
              </a:spcBef>
              <a:spcAft>
                <a:spcPts val="0"/>
              </a:spcAft>
              <a:buNone/>
            </a:pPr>
            <a:endParaRPr sz="4400">
              <a:solidFill>
                <a:schemeClr val="dk1"/>
              </a:solidFill>
              <a:latin typeface="Courier New"/>
              <a:ea typeface="Courier New"/>
              <a:cs typeface="Courier New"/>
              <a:sym typeface="Courier New"/>
            </a:endParaRPr>
          </a:p>
          <a:p>
            <a:pPr marL="0" marR="0" lvl="0" indent="0" algn="l" rtl="0">
              <a:spcBef>
                <a:spcPts val="0"/>
              </a:spcBef>
              <a:spcAft>
                <a:spcPts val="0"/>
              </a:spcAft>
              <a:buNone/>
            </a:pPr>
            <a:r>
              <a:rPr lang="en-US" sz="4400">
                <a:solidFill>
                  <a:schemeClr val="dk1"/>
                </a:solidFill>
                <a:latin typeface="Courier New"/>
                <a:ea typeface="Courier New"/>
                <a:cs typeface="Courier New"/>
                <a:sym typeface="Courier New"/>
              </a:rPr>
              <a:t>var message = 'Het is vandaag? ';</a:t>
            </a:r>
            <a:endParaRPr sz="3400"/>
          </a:p>
          <a:p>
            <a:pPr marL="0" marR="0" lvl="0" indent="0" algn="l" rtl="0">
              <a:spcBef>
                <a:spcPts val="0"/>
              </a:spcBef>
              <a:spcAft>
                <a:spcPts val="0"/>
              </a:spcAft>
              <a:buNone/>
            </a:pPr>
            <a:r>
              <a:rPr lang="en-US" sz="4400">
                <a:solidFill>
                  <a:schemeClr val="dk1"/>
                </a:solidFill>
                <a:latin typeface="Courier New"/>
                <a:ea typeface="Courier New"/>
                <a:cs typeface="Courier New"/>
                <a:sym typeface="Courier New"/>
              </a:rPr>
              <a:t>var dayOfWeek = 'maandag!';</a:t>
            </a:r>
            <a:endParaRPr sz="3400"/>
          </a:p>
          <a:p>
            <a:pPr marL="0" marR="0" lvl="0" indent="0" algn="l" rtl="0">
              <a:spcBef>
                <a:spcPts val="0"/>
              </a:spcBef>
              <a:spcAft>
                <a:spcPts val="0"/>
              </a:spcAft>
              <a:buNone/>
            </a:pPr>
            <a:r>
              <a:rPr lang="en-US" sz="4400">
                <a:solidFill>
                  <a:schemeClr val="dk1"/>
                </a:solidFill>
                <a:latin typeface="Courier New"/>
                <a:ea typeface="Courier New"/>
                <a:cs typeface="Courier New"/>
                <a:sym typeface="Courier New"/>
              </a:rPr>
              <a:t>console.log(message + dayOfWeek);</a:t>
            </a:r>
            <a:endParaRPr sz="3400"/>
          </a:p>
        </p:txBody>
      </p:sp>
      <p:sp>
        <p:nvSpPr>
          <p:cNvPr id="201" name="Google Shape;201;p37"/>
          <p:cNvSpPr/>
          <p:nvPr/>
        </p:nvSpPr>
        <p:spPr>
          <a:xfrm>
            <a:off x="1923587" y="9249821"/>
            <a:ext cx="4644000" cy="2484600"/>
          </a:xfrm>
          <a:prstGeom prst="ellipse">
            <a:avLst/>
          </a:prstGeom>
          <a:noFill/>
          <a:ln w="9525" cap="flat" cmpd="sng">
            <a:solidFill>
              <a:schemeClr val="dk1"/>
            </a:solidFill>
            <a:prstDash val="dash"/>
            <a:round/>
            <a:headEnd type="none" w="sm" len="sm"/>
            <a:tailEnd type="none" w="sm" len="sm"/>
          </a:ln>
        </p:spPr>
        <p:txBody>
          <a:bodyPr spcFirstLastPara="1" wrap="square" lIns="223475" tIns="111700" rIns="223475" bIns="111700" anchor="ctr" anchorCtr="0">
            <a:noAutofit/>
          </a:bodyPr>
          <a:lstStyle/>
          <a:p>
            <a:pPr marL="0" marR="0" lvl="0" indent="0" algn="ctr" rtl="0">
              <a:spcBef>
                <a:spcPts val="0"/>
              </a:spcBef>
              <a:spcAft>
                <a:spcPts val="0"/>
              </a:spcAft>
              <a:buNone/>
            </a:pPr>
            <a:r>
              <a:rPr lang="en-US" sz="3900">
                <a:solidFill>
                  <a:schemeClr val="dk1"/>
                </a:solidFill>
                <a:latin typeface="Vollkorn"/>
                <a:ea typeface="Vollkorn"/>
                <a:cs typeface="Vollkorn"/>
                <a:sym typeface="Vollkorn"/>
              </a:rPr>
              <a:t>Toont de output op console</a:t>
            </a:r>
            <a:endParaRPr sz="3900">
              <a:solidFill>
                <a:schemeClr val="dk1"/>
              </a:solidFill>
              <a:latin typeface="Vollkorn"/>
              <a:ea typeface="Vollkorn"/>
              <a:cs typeface="Vollkorn"/>
              <a:sym typeface="Vollkorn"/>
            </a:endParaRPr>
          </a:p>
        </p:txBody>
      </p:sp>
      <p:sp>
        <p:nvSpPr>
          <p:cNvPr id="202" name="Google Shape;202;p37"/>
          <p:cNvSpPr/>
          <p:nvPr/>
        </p:nvSpPr>
        <p:spPr>
          <a:xfrm>
            <a:off x="6567627" y="8300161"/>
            <a:ext cx="958022" cy="1864522"/>
          </a:xfrm>
          <a:custGeom>
            <a:avLst/>
            <a:gdLst/>
            <a:ahLst/>
            <a:cxnLst/>
            <a:rect l="l" t="t" r="r" b="b"/>
            <a:pathLst>
              <a:path w="671119" h="932261" extrusionOk="0">
                <a:moveTo>
                  <a:pt x="0" y="918874"/>
                </a:moveTo>
                <a:cubicBezTo>
                  <a:pt x="109272" y="938662"/>
                  <a:pt x="218544" y="958451"/>
                  <a:pt x="330397" y="805305"/>
                </a:cubicBezTo>
                <a:cubicBezTo>
                  <a:pt x="442250" y="652159"/>
                  <a:pt x="671119" y="0"/>
                  <a:pt x="671119" y="0"/>
                </a:cubicBezTo>
                <a:lnTo>
                  <a:pt x="671119" y="0"/>
                </a:lnTo>
              </a:path>
            </a:pathLst>
          </a:custGeom>
          <a:noFill/>
          <a:ln w="9525" cap="flat" cmpd="sng">
            <a:solidFill>
              <a:schemeClr val="dk1"/>
            </a:solidFill>
            <a:prstDash val="dash"/>
            <a:round/>
            <a:headEnd type="none" w="sm" len="sm"/>
            <a:tailEnd type="none" w="sm" len="sm"/>
          </a:ln>
          <a:effectLst>
            <a:outerShdw blurRad="40000" dist="20000" dir="5400000" rotWithShape="0">
              <a:srgbClr val="000000">
                <a:alpha val="37650"/>
              </a:srgbClr>
            </a:outerShdw>
          </a:effectLst>
        </p:spPr>
        <p:txBody>
          <a:bodyPr spcFirstLastPara="1" wrap="square" lIns="223475" tIns="111700" rIns="223475" bIns="111700" anchor="ctr" anchorCtr="0">
            <a:noAutofit/>
          </a:bodyPr>
          <a:lstStyle/>
          <a:p>
            <a:pPr marL="0" marR="0" lvl="0" indent="0" algn="ctr" rtl="0">
              <a:spcBef>
                <a:spcPts val="0"/>
              </a:spcBef>
              <a:spcAft>
                <a:spcPts val="0"/>
              </a:spcAft>
              <a:buNone/>
            </a:pPr>
            <a:endParaRPr sz="4400">
              <a:solidFill>
                <a:schemeClr val="dk1"/>
              </a:solidFill>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pic>
        <p:nvPicPr>
          <p:cNvPr id="207" name="Google Shape;207;p38" descr="Screen Shot 2012-09-21 at 12.59.24 PM.png"/>
          <p:cNvPicPr preferRelativeResize="0"/>
          <p:nvPr/>
        </p:nvPicPr>
        <p:blipFill rotWithShape="1">
          <a:blip r:embed="rId3">
            <a:alphaModFix/>
          </a:blip>
          <a:srcRect/>
          <a:stretch/>
        </p:blipFill>
        <p:spPr>
          <a:xfrm>
            <a:off x="3048000" y="1526262"/>
            <a:ext cx="18287995" cy="1066346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pic>
        <p:nvPicPr>
          <p:cNvPr id="212" name="Google Shape;212;p39" descr="software.png"/>
          <p:cNvPicPr preferRelativeResize="0"/>
          <p:nvPr/>
        </p:nvPicPr>
        <p:blipFill rotWithShape="1">
          <a:blip r:embed="rId3">
            <a:alphaModFix/>
          </a:blip>
          <a:srcRect l="7680" r="10001"/>
          <a:stretch/>
        </p:blipFill>
        <p:spPr>
          <a:xfrm>
            <a:off x="2156183" y="1703288"/>
            <a:ext cx="20071623" cy="1030941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40"/>
          <p:cNvSpPr txBox="1"/>
          <p:nvPr/>
        </p:nvSpPr>
        <p:spPr>
          <a:xfrm>
            <a:off x="2834400" y="3730049"/>
            <a:ext cx="18715200" cy="6255900"/>
          </a:xfrm>
          <a:prstGeom prst="rect">
            <a:avLst/>
          </a:prstGeom>
          <a:noFill/>
          <a:ln>
            <a:noFill/>
          </a:ln>
        </p:spPr>
        <p:txBody>
          <a:bodyPr spcFirstLastPara="1" wrap="square" lIns="223475" tIns="111700" rIns="223475" bIns="111700" anchor="t" anchorCtr="0">
            <a:noAutofit/>
          </a:bodyPr>
          <a:lstStyle/>
          <a:p>
            <a:pPr marL="0" marR="0" lvl="0" indent="0" algn="l" rtl="0">
              <a:spcBef>
                <a:spcPts val="0"/>
              </a:spcBef>
              <a:spcAft>
                <a:spcPts val="0"/>
              </a:spcAft>
              <a:buNone/>
            </a:pPr>
            <a:r>
              <a:rPr lang="en-US" sz="4400" b="1">
                <a:solidFill>
                  <a:srgbClr val="CD2400"/>
                </a:solidFill>
                <a:latin typeface="Courier New"/>
                <a:ea typeface="Courier New"/>
                <a:cs typeface="Courier New"/>
                <a:sym typeface="Courier New"/>
              </a:rPr>
              <a:t>//VOORBEELD PROGRAMMA</a:t>
            </a:r>
            <a:endParaRPr sz="3400"/>
          </a:p>
          <a:p>
            <a:pPr marL="0" marR="0" lvl="0" indent="0" algn="l" rtl="0">
              <a:spcBef>
                <a:spcPts val="0"/>
              </a:spcBef>
              <a:spcAft>
                <a:spcPts val="0"/>
              </a:spcAft>
              <a:buNone/>
            </a:pPr>
            <a:endParaRPr sz="4400">
              <a:solidFill>
                <a:schemeClr val="dk1"/>
              </a:solidFill>
              <a:latin typeface="Courier New"/>
              <a:ea typeface="Courier New"/>
              <a:cs typeface="Courier New"/>
              <a:sym typeface="Courier New"/>
            </a:endParaRPr>
          </a:p>
          <a:p>
            <a:pPr marL="0" marR="0" lvl="0" indent="0" algn="l" rtl="0">
              <a:spcBef>
                <a:spcPts val="0"/>
              </a:spcBef>
              <a:spcAft>
                <a:spcPts val="0"/>
              </a:spcAft>
              <a:buNone/>
            </a:pPr>
            <a:r>
              <a:rPr lang="en-US" sz="4400">
                <a:solidFill>
                  <a:schemeClr val="dk1"/>
                </a:solidFill>
                <a:latin typeface="Courier New"/>
                <a:ea typeface="Courier New"/>
                <a:cs typeface="Courier New"/>
                <a:sym typeface="Courier New"/>
              </a:rPr>
              <a:t>if (numberOfDayOfWeek == 6){</a:t>
            </a:r>
            <a:endParaRPr sz="4400">
              <a:solidFill>
                <a:schemeClr val="dk1"/>
              </a:solidFill>
              <a:latin typeface="Courier New"/>
              <a:ea typeface="Courier New"/>
              <a:cs typeface="Courier New"/>
              <a:sym typeface="Courier New"/>
            </a:endParaRPr>
          </a:p>
          <a:p>
            <a:pPr marL="0" marR="0" lvl="0" indent="0" algn="l" rtl="0">
              <a:spcBef>
                <a:spcPts val="0"/>
              </a:spcBef>
              <a:spcAft>
                <a:spcPts val="0"/>
              </a:spcAft>
              <a:buNone/>
            </a:pPr>
            <a:r>
              <a:rPr lang="en-US" sz="4400">
                <a:solidFill>
                  <a:schemeClr val="dk1"/>
                </a:solidFill>
                <a:latin typeface="Courier New"/>
                <a:ea typeface="Courier New"/>
                <a:cs typeface="Courier New"/>
                <a:sym typeface="Courier New"/>
              </a:rPr>
              <a:t>	console.log('het is vandaag zaterdag!');</a:t>
            </a:r>
            <a:endParaRPr sz="3400"/>
          </a:p>
          <a:p>
            <a:pPr marL="0" marR="0" lvl="0" indent="0" algn="l" rtl="0">
              <a:spcBef>
                <a:spcPts val="0"/>
              </a:spcBef>
              <a:spcAft>
                <a:spcPts val="0"/>
              </a:spcAft>
              <a:buNone/>
            </a:pPr>
            <a:r>
              <a:rPr lang="en-US" sz="4400">
                <a:solidFill>
                  <a:schemeClr val="dk1"/>
                </a:solidFill>
                <a:latin typeface="Courier New"/>
                <a:ea typeface="Courier New"/>
                <a:cs typeface="Courier New"/>
                <a:sym typeface="Courier New"/>
              </a:rPr>
              <a:t>}</a:t>
            </a:r>
            <a:endParaRPr sz="3400"/>
          </a:p>
          <a:p>
            <a:pPr marL="0" marR="0" lvl="0" indent="0" algn="l" rtl="0">
              <a:spcBef>
                <a:spcPts val="0"/>
              </a:spcBef>
              <a:spcAft>
                <a:spcPts val="0"/>
              </a:spcAft>
              <a:buNone/>
            </a:pPr>
            <a:r>
              <a:rPr lang="en-US" sz="4400">
                <a:solidFill>
                  <a:schemeClr val="dk1"/>
                </a:solidFill>
                <a:latin typeface="Courier New"/>
                <a:ea typeface="Courier New"/>
                <a:cs typeface="Courier New"/>
                <a:sym typeface="Courier New"/>
              </a:rPr>
              <a:t>else {</a:t>
            </a:r>
            <a:endParaRPr sz="3400"/>
          </a:p>
          <a:p>
            <a:pPr marL="0" marR="0" lvl="0" indent="0" algn="l" rtl="0">
              <a:spcBef>
                <a:spcPts val="0"/>
              </a:spcBef>
              <a:spcAft>
                <a:spcPts val="0"/>
              </a:spcAft>
              <a:buNone/>
            </a:pPr>
            <a:r>
              <a:rPr lang="en-US" sz="4400">
                <a:solidFill>
                  <a:schemeClr val="dk1"/>
                </a:solidFill>
                <a:latin typeface="Courier New"/>
                <a:ea typeface="Courier New"/>
                <a:cs typeface="Courier New"/>
                <a:sym typeface="Courier New"/>
              </a:rPr>
              <a:t>	console.log('het is alles behalve zaterdag!');</a:t>
            </a:r>
            <a:endParaRPr sz="3400"/>
          </a:p>
          <a:p>
            <a:pPr marL="0" marR="0" lvl="0" indent="0" algn="l" rtl="0">
              <a:spcBef>
                <a:spcPts val="0"/>
              </a:spcBef>
              <a:spcAft>
                <a:spcPts val="0"/>
              </a:spcAft>
              <a:buNone/>
            </a:pPr>
            <a:endParaRPr sz="4400">
              <a:solidFill>
                <a:schemeClr val="dk1"/>
              </a:solidFill>
              <a:latin typeface="Courier New"/>
              <a:ea typeface="Courier New"/>
              <a:cs typeface="Courier New"/>
              <a:sym typeface="Courier New"/>
            </a:endParaRPr>
          </a:p>
          <a:p>
            <a:pPr marL="0" marR="0" lvl="0" indent="0" algn="l" rtl="0">
              <a:spcBef>
                <a:spcPts val="0"/>
              </a:spcBef>
              <a:spcAft>
                <a:spcPts val="0"/>
              </a:spcAft>
              <a:buNone/>
            </a:pPr>
            <a:r>
              <a:rPr lang="en-US" sz="4400">
                <a:solidFill>
                  <a:schemeClr val="dk1"/>
                </a:solidFill>
                <a:latin typeface="Courier New"/>
                <a:ea typeface="Courier New"/>
                <a:cs typeface="Courier New"/>
                <a:sym typeface="Courier New"/>
              </a:rPr>
              <a:t>}</a:t>
            </a:r>
            <a:endParaRPr sz="340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41"/>
          <p:cNvSpPr txBox="1"/>
          <p:nvPr/>
        </p:nvSpPr>
        <p:spPr>
          <a:xfrm>
            <a:off x="7158102" y="3834940"/>
            <a:ext cx="10094400" cy="6094200"/>
          </a:xfrm>
          <a:prstGeom prst="rect">
            <a:avLst/>
          </a:prstGeom>
          <a:noFill/>
          <a:ln>
            <a:noFill/>
          </a:ln>
        </p:spPr>
        <p:txBody>
          <a:bodyPr spcFirstLastPara="1" wrap="square" lIns="223475" tIns="111700" rIns="223475" bIns="111700" anchor="t" anchorCtr="0">
            <a:noAutofit/>
          </a:bodyPr>
          <a:lstStyle/>
          <a:p>
            <a:pPr marL="0" marR="0" lvl="0" indent="0" algn="l" rtl="0">
              <a:spcBef>
                <a:spcPts val="0"/>
              </a:spcBef>
              <a:spcAft>
                <a:spcPts val="0"/>
              </a:spcAft>
              <a:buNone/>
            </a:pPr>
            <a:r>
              <a:rPr lang="en-US" sz="11700">
                <a:solidFill>
                  <a:schemeClr val="dk1"/>
                </a:solidFill>
                <a:latin typeface="Century Gothic"/>
                <a:ea typeface="Century Gothic"/>
                <a:cs typeface="Century Gothic"/>
                <a:sym typeface="Century Gothic"/>
              </a:rPr>
              <a:t>Wat is een </a:t>
            </a:r>
            <a:endParaRPr sz="3400"/>
          </a:p>
          <a:p>
            <a:pPr marL="0" marR="0" lvl="0" indent="0" algn="l" rtl="0">
              <a:spcBef>
                <a:spcPts val="0"/>
              </a:spcBef>
              <a:spcAft>
                <a:spcPts val="0"/>
              </a:spcAft>
              <a:buNone/>
            </a:pPr>
            <a:r>
              <a:rPr lang="en-US" sz="11700">
                <a:solidFill>
                  <a:srgbClr val="1C88DA"/>
                </a:solidFill>
                <a:latin typeface="Century Gothic"/>
                <a:ea typeface="Century Gothic"/>
                <a:cs typeface="Century Gothic"/>
                <a:sym typeface="Century Gothic"/>
              </a:rPr>
              <a:t>programma</a:t>
            </a:r>
            <a:endParaRPr sz="3400"/>
          </a:p>
          <a:p>
            <a:pPr marL="0" marR="0" lvl="0" indent="0" algn="l" rtl="0">
              <a:spcBef>
                <a:spcPts val="0"/>
              </a:spcBef>
              <a:spcAft>
                <a:spcPts val="0"/>
              </a:spcAft>
              <a:buNone/>
            </a:pPr>
            <a:r>
              <a:rPr lang="en-US" sz="11700">
                <a:solidFill>
                  <a:schemeClr val="dk1"/>
                </a:solidFill>
                <a:latin typeface="Century Gothic"/>
                <a:ea typeface="Century Gothic"/>
                <a:cs typeface="Century Gothic"/>
                <a:sym typeface="Century Gothic"/>
              </a:rPr>
              <a:t>in</a:t>
            </a:r>
            <a:r>
              <a:rPr lang="en-US" sz="11700">
                <a:solidFill>
                  <a:srgbClr val="1C88DA"/>
                </a:solidFill>
                <a:latin typeface="Century Gothic"/>
                <a:ea typeface="Century Gothic"/>
                <a:cs typeface="Century Gothic"/>
                <a:sym typeface="Century Gothic"/>
              </a:rPr>
              <a:t> </a:t>
            </a:r>
            <a:r>
              <a:rPr lang="en-US" sz="11700">
                <a:solidFill>
                  <a:srgbClr val="CD2400"/>
                </a:solidFill>
                <a:latin typeface="Century Gothic"/>
                <a:ea typeface="Century Gothic"/>
                <a:cs typeface="Century Gothic"/>
                <a:sym typeface="Century Gothic"/>
              </a:rPr>
              <a:t>JS</a:t>
            </a:r>
            <a:endParaRPr sz="3400"/>
          </a:p>
          <a:p>
            <a:pPr marL="0" marR="0" lvl="0" indent="0" algn="l" rtl="0">
              <a:spcBef>
                <a:spcPts val="0"/>
              </a:spcBef>
              <a:spcAft>
                <a:spcPts val="0"/>
              </a:spcAft>
              <a:buNone/>
            </a:pPr>
            <a:r>
              <a:rPr lang="en-US" sz="11700">
                <a:solidFill>
                  <a:schemeClr val="dk1"/>
                </a:solidFill>
                <a:latin typeface="Century Gothic"/>
                <a:ea typeface="Century Gothic"/>
                <a:cs typeface="Century Gothic"/>
                <a:sym typeface="Century Gothic"/>
              </a:rPr>
              <a:t>?</a:t>
            </a:r>
            <a:endParaRPr sz="11700">
              <a:solidFill>
                <a:schemeClr val="dk1"/>
              </a:solidFill>
              <a:latin typeface="Century Gothic"/>
              <a:ea typeface="Century Gothic"/>
              <a:cs typeface="Century Gothic"/>
              <a:sym typeface="Century Gothic"/>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pic>
        <p:nvPicPr>
          <p:cNvPr id="229" name="Google Shape;229;p42"/>
          <p:cNvPicPr preferRelativeResize="0"/>
          <p:nvPr/>
        </p:nvPicPr>
        <p:blipFill rotWithShape="1">
          <a:blip r:embed="rId3">
            <a:alphaModFix/>
          </a:blip>
          <a:srcRect l="35510" t="8574" r="461" b="6196"/>
          <a:stretch/>
        </p:blipFill>
        <p:spPr>
          <a:xfrm>
            <a:off x="674562" y="1211473"/>
            <a:ext cx="23034873" cy="1129306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43"/>
          <p:cNvSpPr/>
          <p:nvPr/>
        </p:nvSpPr>
        <p:spPr>
          <a:xfrm>
            <a:off x="9538325" y="2045475"/>
            <a:ext cx="4681800" cy="4647000"/>
          </a:xfrm>
          <a:prstGeom prst="ellipse">
            <a:avLst/>
          </a:prstGeom>
          <a:solidFill>
            <a:srgbClr val="31859B"/>
          </a:solidFill>
          <a:ln>
            <a:noFill/>
          </a:ln>
        </p:spPr>
        <p:txBody>
          <a:bodyPr spcFirstLastPara="1" wrap="square" lIns="223475" tIns="111700" rIns="223475" bIns="111700" anchor="ctr" anchorCtr="0">
            <a:noAutofit/>
          </a:bodyPr>
          <a:lstStyle/>
          <a:p>
            <a:pPr marL="0" marR="0" lvl="0" indent="0" algn="ctr" rtl="0">
              <a:spcBef>
                <a:spcPts val="0"/>
              </a:spcBef>
              <a:spcAft>
                <a:spcPts val="0"/>
              </a:spcAft>
              <a:buNone/>
            </a:pPr>
            <a:endParaRPr sz="4400">
              <a:solidFill>
                <a:schemeClr val="dk1"/>
              </a:solidFill>
              <a:latin typeface="Calibri"/>
              <a:ea typeface="Calibri"/>
              <a:cs typeface="Calibri"/>
              <a:sym typeface="Calibri"/>
            </a:endParaRPr>
          </a:p>
        </p:txBody>
      </p:sp>
      <p:sp>
        <p:nvSpPr>
          <p:cNvPr id="235" name="Google Shape;235;p43"/>
          <p:cNvSpPr/>
          <p:nvPr/>
        </p:nvSpPr>
        <p:spPr>
          <a:xfrm>
            <a:off x="14296050" y="7925075"/>
            <a:ext cx="4681800" cy="4647000"/>
          </a:xfrm>
          <a:prstGeom prst="ellipse">
            <a:avLst/>
          </a:prstGeom>
          <a:solidFill>
            <a:srgbClr val="31859B"/>
          </a:solidFill>
          <a:ln>
            <a:noFill/>
          </a:ln>
        </p:spPr>
        <p:txBody>
          <a:bodyPr spcFirstLastPara="1" wrap="square" lIns="223475" tIns="111700" rIns="223475" bIns="111700" anchor="ctr" anchorCtr="0">
            <a:noAutofit/>
          </a:bodyPr>
          <a:lstStyle/>
          <a:p>
            <a:pPr marL="0" marR="0" lvl="0" indent="0" algn="ctr" rtl="0">
              <a:spcBef>
                <a:spcPts val="0"/>
              </a:spcBef>
              <a:spcAft>
                <a:spcPts val="0"/>
              </a:spcAft>
              <a:buNone/>
            </a:pPr>
            <a:endParaRPr sz="4400">
              <a:solidFill>
                <a:schemeClr val="dk1"/>
              </a:solidFill>
              <a:latin typeface="Calibri"/>
              <a:ea typeface="Calibri"/>
              <a:cs typeface="Calibri"/>
              <a:sym typeface="Calibri"/>
            </a:endParaRPr>
          </a:p>
        </p:txBody>
      </p:sp>
      <p:cxnSp>
        <p:nvCxnSpPr>
          <p:cNvPr id="236" name="Google Shape;236;p43"/>
          <p:cNvCxnSpPr/>
          <p:nvPr/>
        </p:nvCxnSpPr>
        <p:spPr>
          <a:xfrm flipH="1">
            <a:off x="9272680" y="7539642"/>
            <a:ext cx="2580000" cy="1230000"/>
          </a:xfrm>
          <a:prstGeom prst="straightConnector1">
            <a:avLst/>
          </a:prstGeom>
          <a:noFill/>
          <a:ln w="12700" cap="flat" cmpd="sng">
            <a:solidFill>
              <a:schemeClr val="dk1"/>
            </a:solidFill>
            <a:prstDash val="solid"/>
            <a:round/>
            <a:headEnd type="none" w="sm" len="sm"/>
            <a:tailEnd type="stealth" w="lg" len="lg"/>
          </a:ln>
        </p:spPr>
      </p:cxnSp>
      <p:cxnSp>
        <p:nvCxnSpPr>
          <p:cNvPr id="237" name="Google Shape;237;p43"/>
          <p:cNvCxnSpPr>
            <a:endCxn id="238" idx="4"/>
          </p:cNvCxnSpPr>
          <p:nvPr/>
        </p:nvCxnSpPr>
        <p:spPr>
          <a:xfrm rot="10800000" flipH="1">
            <a:off x="11853160" y="6090162"/>
            <a:ext cx="39900" cy="1449600"/>
          </a:xfrm>
          <a:prstGeom prst="straightConnector1">
            <a:avLst/>
          </a:prstGeom>
          <a:noFill/>
          <a:ln w="12700" cap="flat" cmpd="sng">
            <a:solidFill>
              <a:schemeClr val="dk1"/>
            </a:solidFill>
            <a:prstDash val="solid"/>
            <a:round/>
            <a:headEnd type="none" w="sm" len="sm"/>
            <a:tailEnd type="stealth" w="lg" len="lg"/>
          </a:ln>
        </p:spPr>
      </p:cxnSp>
      <p:cxnSp>
        <p:nvCxnSpPr>
          <p:cNvPr id="239" name="Google Shape;239;p43"/>
          <p:cNvCxnSpPr/>
          <p:nvPr/>
        </p:nvCxnSpPr>
        <p:spPr>
          <a:xfrm>
            <a:off x="11852680" y="7539642"/>
            <a:ext cx="2688000" cy="1230000"/>
          </a:xfrm>
          <a:prstGeom prst="straightConnector1">
            <a:avLst/>
          </a:prstGeom>
          <a:noFill/>
          <a:ln w="12700" cap="flat" cmpd="sng">
            <a:solidFill>
              <a:schemeClr val="dk1"/>
            </a:solidFill>
            <a:prstDash val="solid"/>
            <a:round/>
            <a:headEnd type="none" w="sm" len="sm"/>
            <a:tailEnd type="stealth" w="lg" len="lg"/>
          </a:ln>
        </p:spPr>
      </p:cxnSp>
      <p:sp>
        <p:nvSpPr>
          <p:cNvPr id="240" name="Google Shape;240;p43"/>
          <p:cNvSpPr/>
          <p:nvPr/>
        </p:nvSpPr>
        <p:spPr>
          <a:xfrm>
            <a:off x="4869550" y="7925075"/>
            <a:ext cx="4681800" cy="4647000"/>
          </a:xfrm>
          <a:prstGeom prst="ellipse">
            <a:avLst/>
          </a:prstGeom>
          <a:solidFill>
            <a:srgbClr val="31859B"/>
          </a:solidFill>
          <a:ln>
            <a:noFill/>
          </a:ln>
        </p:spPr>
        <p:txBody>
          <a:bodyPr spcFirstLastPara="1" wrap="square" lIns="223475" tIns="111700" rIns="223475" bIns="111700" anchor="ctr" anchorCtr="0">
            <a:noAutofit/>
          </a:bodyPr>
          <a:lstStyle/>
          <a:p>
            <a:pPr marL="0" marR="0" lvl="0" indent="0" algn="ctr" rtl="0">
              <a:spcBef>
                <a:spcPts val="0"/>
              </a:spcBef>
              <a:spcAft>
                <a:spcPts val="0"/>
              </a:spcAft>
              <a:buNone/>
            </a:pPr>
            <a:endParaRPr sz="4400">
              <a:solidFill>
                <a:schemeClr val="dk1"/>
              </a:solidFill>
              <a:latin typeface="Calibri"/>
              <a:ea typeface="Calibri"/>
              <a:cs typeface="Calibri"/>
              <a:sym typeface="Calibri"/>
            </a:endParaRPr>
          </a:p>
        </p:txBody>
      </p:sp>
      <p:sp>
        <p:nvSpPr>
          <p:cNvPr id="241" name="Google Shape;241;p43"/>
          <p:cNvSpPr txBox="1"/>
          <p:nvPr/>
        </p:nvSpPr>
        <p:spPr>
          <a:xfrm>
            <a:off x="10481963" y="3044078"/>
            <a:ext cx="3039900" cy="738600"/>
          </a:xfrm>
          <a:prstGeom prst="rect">
            <a:avLst/>
          </a:prstGeom>
          <a:solidFill>
            <a:schemeClr val="lt1"/>
          </a:solidFill>
          <a:ln>
            <a:noFill/>
          </a:ln>
        </p:spPr>
        <p:txBody>
          <a:bodyPr spcFirstLastPara="1" wrap="square" lIns="223475" tIns="111700" rIns="223475" bIns="111700" anchor="t" anchorCtr="0">
            <a:noAutofit/>
          </a:bodyPr>
          <a:lstStyle/>
          <a:p>
            <a:pPr marL="0" marR="0" lvl="0" indent="0" algn="l" rtl="0">
              <a:spcBef>
                <a:spcPts val="0"/>
              </a:spcBef>
              <a:spcAft>
                <a:spcPts val="0"/>
              </a:spcAft>
              <a:buNone/>
            </a:pPr>
            <a:r>
              <a:rPr lang="en-US" sz="4400">
                <a:solidFill>
                  <a:srgbClr val="31859B"/>
                </a:solidFill>
                <a:latin typeface="Century Gothic"/>
                <a:ea typeface="Century Gothic"/>
                <a:cs typeface="Century Gothic"/>
                <a:sym typeface="Century Gothic"/>
              </a:rPr>
              <a:t>structuur</a:t>
            </a:r>
            <a:endParaRPr sz="4400">
              <a:solidFill>
                <a:srgbClr val="31859B"/>
              </a:solidFill>
              <a:latin typeface="Century Gothic"/>
              <a:ea typeface="Century Gothic"/>
              <a:cs typeface="Century Gothic"/>
              <a:sym typeface="Century Gothic"/>
            </a:endParaRPr>
          </a:p>
        </p:txBody>
      </p:sp>
      <p:sp>
        <p:nvSpPr>
          <p:cNvPr id="242" name="Google Shape;242;p43"/>
          <p:cNvSpPr txBox="1"/>
          <p:nvPr/>
        </p:nvSpPr>
        <p:spPr>
          <a:xfrm>
            <a:off x="10911992" y="3999664"/>
            <a:ext cx="2031300" cy="738600"/>
          </a:xfrm>
          <a:prstGeom prst="rect">
            <a:avLst/>
          </a:prstGeom>
          <a:solidFill>
            <a:schemeClr val="dk1"/>
          </a:solidFill>
          <a:ln>
            <a:noFill/>
          </a:ln>
        </p:spPr>
        <p:txBody>
          <a:bodyPr spcFirstLastPara="1" wrap="square" lIns="223475" tIns="111700" rIns="223475" bIns="111700" anchor="t" anchorCtr="0">
            <a:noAutofit/>
          </a:bodyPr>
          <a:lstStyle/>
          <a:p>
            <a:pPr marL="0" marR="0" lvl="0" indent="0" algn="l" rtl="0">
              <a:spcBef>
                <a:spcPts val="0"/>
              </a:spcBef>
              <a:spcAft>
                <a:spcPts val="0"/>
              </a:spcAft>
              <a:buNone/>
            </a:pPr>
            <a:r>
              <a:rPr lang="en-US" sz="4400">
                <a:solidFill>
                  <a:schemeClr val="lt1"/>
                </a:solidFill>
                <a:latin typeface="Century Gothic"/>
                <a:ea typeface="Century Gothic"/>
                <a:cs typeface="Century Gothic"/>
                <a:sym typeface="Century Gothic"/>
              </a:rPr>
              <a:t>HTML</a:t>
            </a:r>
            <a:endParaRPr sz="4400">
              <a:solidFill>
                <a:schemeClr val="lt1"/>
              </a:solidFill>
              <a:latin typeface="Century Gothic"/>
              <a:ea typeface="Century Gothic"/>
              <a:cs typeface="Century Gothic"/>
              <a:sym typeface="Century Gothic"/>
            </a:endParaRPr>
          </a:p>
        </p:txBody>
      </p:sp>
      <p:sp>
        <p:nvSpPr>
          <p:cNvPr id="243" name="Google Shape;243;p43"/>
          <p:cNvSpPr txBox="1"/>
          <p:nvPr/>
        </p:nvSpPr>
        <p:spPr>
          <a:xfrm>
            <a:off x="14805797" y="9295922"/>
            <a:ext cx="3870300" cy="738600"/>
          </a:xfrm>
          <a:prstGeom prst="rect">
            <a:avLst/>
          </a:prstGeom>
          <a:solidFill>
            <a:schemeClr val="lt1"/>
          </a:solidFill>
          <a:ln>
            <a:noFill/>
          </a:ln>
        </p:spPr>
        <p:txBody>
          <a:bodyPr spcFirstLastPara="1" wrap="square" lIns="223475" tIns="111700" rIns="223475" bIns="111700" anchor="t" anchorCtr="0">
            <a:noAutofit/>
          </a:bodyPr>
          <a:lstStyle/>
          <a:p>
            <a:pPr marL="0" marR="0" lvl="0" indent="0" algn="l" rtl="0">
              <a:spcBef>
                <a:spcPts val="0"/>
              </a:spcBef>
              <a:spcAft>
                <a:spcPts val="0"/>
              </a:spcAft>
              <a:buNone/>
            </a:pPr>
            <a:r>
              <a:rPr lang="en-US" sz="4400">
                <a:solidFill>
                  <a:srgbClr val="31859B"/>
                </a:solidFill>
                <a:latin typeface="Century Gothic"/>
                <a:ea typeface="Century Gothic"/>
                <a:cs typeface="Century Gothic"/>
                <a:sym typeface="Century Gothic"/>
              </a:rPr>
              <a:t>presentatie</a:t>
            </a:r>
            <a:endParaRPr sz="4400">
              <a:solidFill>
                <a:srgbClr val="31859B"/>
              </a:solidFill>
              <a:latin typeface="Century Gothic"/>
              <a:ea typeface="Century Gothic"/>
              <a:cs typeface="Century Gothic"/>
              <a:sym typeface="Century Gothic"/>
            </a:endParaRPr>
          </a:p>
        </p:txBody>
      </p:sp>
      <p:sp>
        <p:nvSpPr>
          <p:cNvPr id="244" name="Google Shape;244;p43"/>
          <p:cNvSpPr txBox="1"/>
          <p:nvPr/>
        </p:nvSpPr>
        <p:spPr>
          <a:xfrm>
            <a:off x="15833699" y="10251508"/>
            <a:ext cx="1606500" cy="738600"/>
          </a:xfrm>
          <a:prstGeom prst="rect">
            <a:avLst/>
          </a:prstGeom>
          <a:solidFill>
            <a:schemeClr val="dk1"/>
          </a:solidFill>
          <a:ln>
            <a:noFill/>
          </a:ln>
        </p:spPr>
        <p:txBody>
          <a:bodyPr spcFirstLastPara="1" wrap="square" lIns="223475" tIns="111700" rIns="223475" bIns="111700" anchor="t" anchorCtr="0">
            <a:noAutofit/>
          </a:bodyPr>
          <a:lstStyle/>
          <a:p>
            <a:pPr marL="0" marR="0" lvl="0" indent="0" algn="l" rtl="0">
              <a:spcBef>
                <a:spcPts val="0"/>
              </a:spcBef>
              <a:spcAft>
                <a:spcPts val="0"/>
              </a:spcAft>
              <a:buNone/>
            </a:pPr>
            <a:r>
              <a:rPr lang="en-US" sz="4400">
                <a:solidFill>
                  <a:schemeClr val="lt1"/>
                </a:solidFill>
                <a:latin typeface="Century Gothic"/>
                <a:ea typeface="Century Gothic"/>
                <a:cs typeface="Century Gothic"/>
                <a:sym typeface="Century Gothic"/>
              </a:rPr>
              <a:t>CSS</a:t>
            </a:r>
            <a:endParaRPr sz="4400">
              <a:solidFill>
                <a:schemeClr val="lt1"/>
              </a:solidFill>
              <a:latin typeface="Century Gothic"/>
              <a:ea typeface="Century Gothic"/>
              <a:cs typeface="Century Gothic"/>
              <a:sym typeface="Century Gothic"/>
            </a:endParaRPr>
          </a:p>
        </p:txBody>
      </p:sp>
      <p:sp>
        <p:nvSpPr>
          <p:cNvPr id="245" name="Google Shape;245;p43"/>
          <p:cNvSpPr txBox="1"/>
          <p:nvPr/>
        </p:nvSpPr>
        <p:spPr>
          <a:xfrm>
            <a:off x="5773698" y="9295922"/>
            <a:ext cx="2748000" cy="738600"/>
          </a:xfrm>
          <a:prstGeom prst="rect">
            <a:avLst/>
          </a:prstGeom>
          <a:solidFill>
            <a:schemeClr val="lt1"/>
          </a:solidFill>
          <a:ln>
            <a:noFill/>
          </a:ln>
        </p:spPr>
        <p:txBody>
          <a:bodyPr spcFirstLastPara="1" wrap="square" lIns="223475" tIns="111700" rIns="223475" bIns="111700" anchor="t" anchorCtr="0">
            <a:noAutofit/>
          </a:bodyPr>
          <a:lstStyle/>
          <a:p>
            <a:pPr marL="0" marR="0" lvl="0" indent="0" algn="l" rtl="0">
              <a:spcBef>
                <a:spcPts val="0"/>
              </a:spcBef>
              <a:spcAft>
                <a:spcPts val="0"/>
              </a:spcAft>
              <a:buNone/>
            </a:pPr>
            <a:r>
              <a:rPr lang="en-US" sz="4400">
                <a:solidFill>
                  <a:srgbClr val="31859B"/>
                </a:solidFill>
                <a:latin typeface="Century Gothic"/>
                <a:ea typeface="Century Gothic"/>
                <a:cs typeface="Century Gothic"/>
                <a:sym typeface="Century Gothic"/>
              </a:rPr>
              <a:t>gedrag</a:t>
            </a:r>
            <a:endParaRPr sz="4400">
              <a:solidFill>
                <a:srgbClr val="31859B"/>
              </a:solidFill>
              <a:latin typeface="Century Gothic"/>
              <a:ea typeface="Century Gothic"/>
              <a:cs typeface="Century Gothic"/>
              <a:sym typeface="Century Gothic"/>
            </a:endParaRPr>
          </a:p>
        </p:txBody>
      </p:sp>
      <p:sp>
        <p:nvSpPr>
          <p:cNvPr id="246" name="Google Shape;246;p43"/>
          <p:cNvSpPr txBox="1"/>
          <p:nvPr/>
        </p:nvSpPr>
        <p:spPr>
          <a:xfrm>
            <a:off x="6023656" y="10251508"/>
            <a:ext cx="2373600" cy="738600"/>
          </a:xfrm>
          <a:prstGeom prst="rect">
            <a:avLst/>
          </a:prstGeom>
          <a:solidFill>
            <a:schemeClr val="dk1"/>
          </a:solidFill>
          <a:ln>
            <a:noFill/>
          </a:ln>
        </p:spPr>
        <p:txBody>
          <a:bodyPr spcFirstLastPara="1" wrap="square" lIns="223475" tIns="111700" rIns="223475" bIns="111700" anchor="t" anchorCtr="0">
            <a:noAutofit/>
          </a:bodyPr>
          <a:lstStyle/>
          <a:p>
            <a:pPr marL="0" marR="0" lvl="0" indent="0" algn="l" rtl="0">
              <a:spcBef>
                <a:spcPts val="0"/>
              </a:spcBef>
              <a:spcAft>
                <a:spcPts val="0"/>
              </a:spcAft>
              <a:buNone/>
            </a:pPr>
            <a:r>
              <a:rPr lang="en-US" sz="4400">
                <a:solidFill>
                  <a:schemeClr val="lt1"/>
                </a:solidFill>
                <a:latin typeface="Century Gothic"/>
                <a:ea typeface="Century Gothic"/>
                <a:cs typeface="Century Gothic"/>
                <a:sym typeface="Century Gothic"/>
              </a:rPr>
              <a:t>ECMA</a:t>
            </a:r>
            <a:endParaRPr sz="4400">
              <a:solidFill>
                <a:schemeClr val="lt1"/>
              </a:solidFill>
              <a:latin typeface="Century Gothic"/>
              <a:ea typeface="Century Gothic"/>
              <a:cs typeface="Century Gothic"/>
              <a:sym typeface="Century Gothic"/>
            </a:endParaRPr>
          </a:p>
        </p:txBody>
      </p:sp>
      <p:sp>
        <p:nvSpPr>
          <p:cNvPr id="247" name="Google Shape;247;p43"/>
          <p:cNvSpPr txBox="1"/>
          <p:nvPr/>
        </p:nvSpPr>
        <p:spPr>
          <a:xfrm>
            <a:off x="10481963" y="7186418"/>
            <a:ext cx="2794500" cy="738600"/>
          </a:xfrm>
          <a:prstGeom prst="rect">
            <a:avLst/>
          </a:prstGeom>
          <a:solidFill>
            <a:schemeClr val="dk1"/>
          </a:solidFill>
          <a:ln>
            <a:noFill/>
          </a:ln>
        </p:spPr>
        <p:txBody>
          <a:bodyPr spcFirstLastPara="1" wrap="square" lIns="223475" tIns="111700" rIns="223475" bIns="111700" anchor="t" anchorCtr="0">
            <a:noAutofit/>
          </a:bodyPr>
          <a:lstStyle/>
          <a:p>
            <a:pPr marL="0" marR="0" lvl="0" indent="0" algn="l" rtl="0">
              <a:spcBef>
                <a:spcPts val="0"/>
              </a:spcBef>
              <a:spcAft>
                <a:spcPts val="0"/>
              </a:spcAft>
              <a:buNone/>
            </a:pPr>
            <a:r>
              <a:rPr lang="en-US" sz="4400">
                <a:solidFill>
                  <a:schemeClr val="lt1"/>
                </a:solidFill>
                <a:latin typeface="Century Gothic"/>
                <a:ea typeface="Century Gothic"/>
                <a:cs typeface="Century Gothic"/>
                <a:sym typeface="Century Gothic"/>
              </a:rPr>
              <a:t>website</a:t>
            </a:r>
            <a:endParaRPr sz="4400">
              <a:solidFill>
                <a:schemeClr val="lt1"/>
              </a:solidFill>
              <a:latin typeface="Century Gothic"/>
              <a:ea typeface="Century Gothic"/>
              <a:cs typeface="Century Gothic"/>
              <a:sym typeface="Century Gothic"/>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44"/>
          <p:cNvSpPr/>
          <p:nvPr/>
        </p:nvSpPr>
        <p:spPr>
          <a:xfrm>
            <a:off x="1592075" y="1563200"/>
            <a:ext cx="7120800" cy="4677300"/>
          </a:xfrm>
          <a:prstGeom prst="rect">
            <a:avLst/>
          </a:prstGeom>
          <a:solidFill>
            <a:srgbClr val="31859B"/>
          </a:solidFill>
          <a:ln>
            <a:noFill/>
          </a:ln>
        </p:spPr>
        <p:txBody>
          <a:bodyPr spcFirstLastPara="1" wrap="square" lIns="223475" tIns="111700" rIns="223475" bIns="111700" anchor="t" anchorCtr="0">
            <a:noAutofit/>
          </a:bodyPr>
          <a:lstStyle/>
          <a:p>
            <a:pPr marL="0" marR="0" lvl="0" indent="0" algn="l" rtl="0">
              <a:spcBef>
                <a:spcPts val="0"/>
              </a:spcBef>
              <a:spcAft>
                <a:spcPts val="0"/>
              </a:spcAft>
              <a:buNone/>
            </a:pPr>
            <a:endParaRPr sz="3600">
              <a:solidFill>
                <a:schemeClr val="lt1"/>
              </a:solidFill>
              <a:latin typeface="Courier New"/>
              <a:ea typeface="Courier New"/>
              <a:cs typeface="Courier New"/>
              <a:sym typeface="Courier New"/>
            </a:endParaRPr>
          </a:p>
          <a:p>
            <a:pPr marL="0" marR="0" lvl="0" indent="0" algn="l" rtl="0">
              <a:spcBef>
                <a:spcPts val="0"/>
              </a:spcBef>
              <a:spcAft>
                <a:spcPts val="0"/>
              </a:spcAft>
              <a:buNone/>
            </a:pPr>
            <a:endParaRPr sz="3600">
              <a:solidFill>
                <a:schemeClr val="lt1"/>
              </a:solidFill>
              <a:latin typeface="Courier New"/>
              <a:ea typeface="Courier New"/>
              <a:cs typeface="Courier New"/>
              <a:sym typeface="Courier New"/>
            </a:endParaRPr>
          </a:p>
          <a:p>
            <a:pPr marL="0" marR="0" lvl="0" indent="0" algn="l" rtl="0">
              <a:spcBef>
                <a:spcPts val="0"/>
              </a:spcBef>
              <a:spcAft>
                <a:spcPts val="0"/>
              </a:spcAft>
              <a:buNone/>
            </a:pPr>
            <a:r>
              <a:rPr lang="en-US" sz="3600">
                <a:solidFill>
                  <a:schemeClr val="lt1"/>
                </a:solidFill>
                <a:latin typeface="Courier New"/>
                <a:ea typeface="Courier New"/>
                <a:cs typeface="Courier New"/>
                <a:sym typeface="Courier New"/>
              </a:rPr>
              <a:t>&lt;body&gt;</a:t>
            </a:r>
            <a:endParaRPr sz="3600">
              <a:latin typeface="Courier New"/>
              <a:ea typeface="Courier New"/>
              <a:cs typeface="Courier New"/>
              <a:sym typeface="Courier New"/>
            </a:endParaRPr>
          </a:p>
          <a:p>
            <a:pPr marL="0" marR="0" lvl="0" indent="0" algn="l" rtl="0">
              <a:spcBef>
                <a:spcPts val="0"/>
              </a:spcBef>
              <a:spcAft>
                <a:spcPts val="0"/>
              </a:spcAft>
              <a:buNone/>
            </a:pPr>
            <a:r>
              <a:rPr lang="en-US" sz="3600">
                <a:solidFill>
                  <a:schemeClr val="lt1"/>
                </a:solidFill>
                <a:latin typeface="Courier New"/>
                <a:ea typeface="Courier New"/>
                <a:cs typeface="Courier New"/>
                <a:sym typeface="Courier New"/>
              </a:rPr>
              <a:t>	&lt;div id=‘news’&gt;</a:t>
            </a:r>
            <a:endParaRPr sz="3600">
              <a:latin typeface="Courier New"/>
              <a:ea typeface="Courier New"/>
              <a:cs typeface="Courier New"/>
              <a:sym typeface="Courier New"/>
            </a:endParaRPr>
          </a:p>
          <a:p>
            <a:pPr marL="0" marR="0" lvl="0" indent="0" algn="l" rtl="0">
              <a:spcBef>
                <a:spcPts val="0"/>
              </a:spcBef>
              <a:spcAft>
                <a:spcPts val="0"/>
              </a:spcAft>
              <a:buNone/>
            </a:pPr>
            <a:r>
              <a:rPr lang="en-US" sz="3600">
                <a:solidFill>
                  <a:schemeClr val="lt1"/>
                </a:solidFill>
                <a:latin typeface="Courier New"/>
                <a:ea typeface="Courier New"/>
                <a:cs typeface="Courier New"/>
                <a:sym typeface="Courier New"/>
              </a:rPr>
              <a:t>		&lt;h1&gt;&lt;/h1&gt;</a:t>
            </a:r>
            <a:endParaRPr sz="3600">
              <a:latin typeface="Courier New"/>
              <a:ea typeface="Courier New"/>
              <a:cs typeface="Courier New"/>
              <a:sym typeface="Courier New"/>
            </a:endParaRPr>
          </a:p>
          <a:p>
            <a:pPr marL="0" marR="0" lvl="0" indent="0" algn="l" rtl="0">
              <a:spcBef>
                <a:spcPts val="0"/>
              </a:spcBef>
              <a:spcAft>
                <a:spcPts val="0"/>
              </a:spcAft>
              <a:buNone/>
            </a:pPr>
            <a:r>
              <a:rPr lang="en-US" sz="3600">
                <a:solidFill>
                  <a:schemeClr val="lt1"/>
                </a:solidFill>
                <a:latin typeface="Courier New"/>
                <a:ea typeface="Courier New"/>
                <a:cs typeface="Courier New"/>
                <a:sym typeface="Courier New"/>
              </a:rPr>
              <a:t>		&lt;p&gt;&lt;/p&gt;</a:t>
            </a:r>
            <a:endParaRPr sz="3600">
              <a:latin typeface="Courier New"/>
              <a:ea typeface="Courier New"/>
              <a:cs typeface="Courier New"/>
              <a:sym typeface="Courier New"/>
            </a:endParaRPr>
          </a:p>
          <a:p>
            <a:pPr marL="0" marR="0" lvl="0" indent="0" algn="l" rtl="0">
              <a:spcBef>
                <a:spcPts val="0"/>
              </a:spcBef>
              <a:spcAft>
                <a:spcPts val="0"/>
              </a:spcAft>
              <a:buNone/>
            </a:pPr>
            <a:r>
              <a:rPr lang="en-US" sz="3600">
                <a:solidFill>
                  <a:schemeClr val="lt1"/>
                </a:solidFill>
                <a:latin typeface="Courier New"/>
                <a:ea typeface="Courier New"/>
                <a:cs typeface="Courier New"/>
                <a:sym typeface="Courier New"/>
              </a:rPr>
              <a:t>	&lt;/div&gt;</a:t>
            </a:r>
            <a:endParaRPr sz="3600">
              <a:latin typeface="Courier New"/>
              <a:ea typeface="Courier New"/>
              <a:cs typeface="Courier New"/>
              <a:sym typeface="Courier New"/>
            </a:endParaRPr>
          </a:p>
          <a:p>
            <a:pPr marL="0" marR="0" lvl="0" indent="0" algn="l" rtl="0">
              <a:spcBef>
                <a:spcPts val="0"/>
              </a:spcBef>
              <a:spcAft>
                <a:spcPts val="0"/>
              </a:spcAft>
              <a:buNone/>
            </a:pPr>
            <a:r>
              <a:rPr lang="en-US" sz="3600">
                <a:solidFill>
                  <a:schemeClr val="lt1"/>
                </a:solidFill>
                <a:latin typeface="Courier New"/>
                <a:ea typeface="Courier New"/>
                <a:cs typeface="Courier New"/>
                <a:sym typeface="Courier New"/>
              </a:rPr>
              <a:t>&lt;/body&gt;</a:t>
            </a:r>
            <a:endParaRPr sz="3600">
              <a:solidFill>
                <a:schemeClr val="lt1"/>
              </a:solidFill>
              <a:latin typeface="Courier New"/>
              <a:ea typeface="Courier New"/>
              <a:cs typeface="Courier New"/>
              <a:sym typeface="Courier New"/>
            </a:endParaRPr>
          </a:p>
        </p:txBody>
      </p:sp>
      <p:sp>
        <p:nvSpPr>
          <p:cNvPr id="253" name="Google Shape;253;p44"/>
          <p:cNvSpPr/>
          <p:nvPr/>
        </p:nvSpPr>
        <p:spPr>
          <a:xfrm>
            <a:off x="8770850" y="1564050"/>
            <a:ext cx="7120800" cy="6371400"/>
          </a:xfrm>
          <a:prstGeom prst="rect">
            <a:avLst/>
          </a:prstGeom>
          <a:solidFill>
            <a:srgbClr val="31859B"/>
          </a:solidFill>
          <a:ln>
            <a:noFill/>
          </a:ln>
        </p:spPr>
        <p:txBody>
          <a:bodyPr spcFirstLastPara="1" wrap="square" lIns="223475" tIns="111700" rIns="223475" bIns="111700" anchor="t" anchorCtr="0">
            <a:noAutofit/>
          </a:bodyPr>
          <a:lstStyle/>
          <a:p>
            <a:pPr marL="0" marR="0" lvl="0" indent="0" algn="l" rtl="0">
              <a:spcBef>
                <a:spcPts val="0"/>
              </a:spcBef>
              <a:spcAft>
                <a:spcPts val="0"/>
              </a:spcAft>
              <a:buNone/>
            </a:pPr>
            <a:endParaRPr sz="3600">
              <a:solidFill>
                <a:schemeClr val="lt1"/>
              </a:solidFill>
              <a:latin typeface="Courier New"/>
              <a:ea typeface="Courier New"/>
              <a:cs typeface="Courier New"/>
              <a:sym typeface="Courier New"/>
            </a:endParaRPr>
          </a:p>
          <a:p>
            <a:pPr marL="0" marR="0" lvl="0" indent="0" algn="l" rtl="0">
              <a:spcBef>
                <a:spcPts val="0"/>
              </a:spcBef>
              <a:spcAft>
                <a:spcPts val="0"/>
              </a:spcAft>
              <a:buNone/>
            </a:pPr>
            <a:endParaRPr sz="3600">
              <a:solidFill>
                <a:schemeClr val="lt1"/>
              </a:solidFill>
              <a:latin typeface="Courier New"/>
              <a:ea typeface="Courier New"/>
              <a:cs typeface="Courier New"/>
              <a:sym typeface="Courier New"/>
            </a:endParaRPr>
          </a:p>
          <a:p>
            <a:pPr marL="0" marR="0" lvl="0" indent="0" algn="l" rtl="0">
              <a:spcBef>
                <a:spcPts val="0"/>
              </a:spcBef>
              <a:spcAft>
                <a:spcPts val="0"/>
              </a:spcAft>
              <a:buNone/>
            </a:pPr>
            <a:r>
              <a:rPr lang="en-US" sz="3600">
                <a:solidFill>
                  <a:schemeClr val="lt1"/>
                </a:solidFill>
                <a:latin typeface="Courier New"/>
                <a:ea typeface="Courier New"/>
                <a:cs typeface="Courier New"/>
                <a:sym typeface="Courier New"/>
              </a:rPr>
              <a:t>body{</a:t>
            </a:r>
            <a:endParaRPr sz="3600">
              <a:latin typeface="Courier New"/>
              <a:ea typeface="Courier New"/>
              <a:cs typeface="Courier New"/>
              <a:sym typeface="Courier New"/>
            </a:endParaRPr>
          </a:p>
          <a:p>
            <a:pPr marL="0" marR="0" lvl="0" indent="0" algn="l" rtl="0">
              <a:spcBef>
                <a:spcPts val="0"/>
              </a:spcBef>
              <a:spcAft>
                <a:spcPts val="0"/>
              </a:spcAft>
              <a:buNone/>
            </a:pPr>
            <a:r>
              <a:rPr lang="en-US" sz="3600">
                <a:solidFill>
                  <a:schemeClr val="lt1"/>
                </a:solidFill>
                <a:latin typeface="Courier New"/>
                <a:ea typeface="Courier New"/>
                <a:cs typeface="Courier New"/>
                <a:sym typeface="Courier New"/>
              </a:rPr>
              <a:t>	background-	color:#fff;</a:t>
            </a:r>
            <a:endParaRPr sz="3600">
              <a:solidFill>
                <a:schemeClr val="lt1"/>
              </a:solidFill>
              <a:latin typeface="Courier New"/>
              <a:ea typeface="Courier New"/>
              <a:cs typeface="Courier New"/>
              <a:sym typeface="Courier New"/>
            </a:endParaRPr>
          </a:p>
          <a:p>
            <a:pPr marL="0" marR="0" lvl="0" indent="0" algn="l" rtl="0">
              <a:spcBef>
                <a:spcPts val="0"/>
              </a:spcBef>
              <a:spcAft>
                <a:spcPts val="0"/>
              </a:spcAft>
              <a:buNone/>
            </a:pPr>
            <a:r>
              <a:rPr lang="en-US" sz="3600">
                <a:solidFill>
                  <a:schemeClr val="lt1"/>
                </a:solidFill>
                <a:latin typeface="Courier New"/>
                <a:ea typeface="Courier New"/>
                <a:cs typeface="Courier New"/>
                <a:sym typeface="Courier New"/>
              </a:rPr>
              <a:t>}</a:t>
            </a:r>
            <a:endParaRPr sz="3600">
              <a:latin typeface="Courier New"/>
              <a:ea typeface="Courier New"/>
              <a:cs typeface="Courier New"/>
              <a:sym typeface="Courier New"/>
            </a:endParaRPr>
          </a:p>
          <a:p>
            <a:pPr marL="0" marR="0" lvl="0" indent="0" algn="l" rtl="0">
              <a:spcBef>
                <a:spcPts val="0"/>
              </a:spcBef>
              <a:spcAft>
                <a:spcPts val="0"/>
              </a:spcAft>
              <a:buNone/>
            </a:pPr>
            <a:endParaRPr sz="3600">
              <a:solidFill>
                <a:schemeClr val="lt1"/>
              </a:solidFill>
              <a:latin typeface="Courier New"/>
              <a:ea typeface="Courier New"/>
              <a:cs typeface="Courier New"/>
              <a:sym typeface="Courier New"/>
            </a:endParaRPr>
          </a:p>
          <a:p>
            <a:pPr marL="0" marR="0" lvl="0" indent="0" algn="l" rtl="0">
              <a:spcBef>
                <a:spcPts val="0"/>
              </a:spcBef>
              <a:spcAft>
                <a:spcPts val="0"/>
              </a:spcAft>
              <a:buNone/>
            </a:pPr>
            <a:r>
              <a:rPr lang="en-US" sz="3600">
                <a:solidFill>
                  <a:schemeClr val="lt1"/>
                </a:solidFill>
                <a:latin typeface="Courier New"/>
                <a:ea typeface="Courier New"/>
                <a:cs typeface="Courier New"/>
                <a:sym typeface="Courier New"/>
              </a:rPr>
              <a:t>#news{</a:t>
            </a:r>
            <a:endParaRPr sz="3600">
              <a:latin typeface="Courier New"/>
              <a:ea typeface="Courier New"/>
              <a:cs typeface="Courier New"/>
              <a:sym typeface="Courier New"/>
            </a:endParaRPr>
          </a:p>
          <a:p>
            <a:pPr marL="0" marR="0" lvl="0" indent="0" algn="l" rtl="0">
              <a:spcBef>
                <a:spcPts val="0"/>
              </a:spcBef>
              <a:spcAft>
                <a:spcPts val="0"/>
              </a:spcAft>
              <a:buNone/>
            </a:pPr>
            <a:r>
              <a:rPr lang="en-US" sz="3600">
                <a:solidFill>
                  <a:schemeClr val="lt1"/>
                </a:solidFill>
                <a:latin typeface="Courier New"/>
                <a:ea typeface="Courier New"/>
                <a:cs typeface="Courier New"/>
                <a:sym typeface="Courier New"/>
              </a:rPr>
              <a:t>	font-	family:Arial, 	sans serif;</a:t>
            </a:r>
            <a:endParaRPr sz="3600">
              <a:solidFill>
                <a:schemeClr val="lt1"/>
              </a:solidFill>
              <a:latin typeface="Courier New"/>
              <a:ea typeface="Courier New"/>
              <a:cs typeface="Courier New"/>
              <a:sym typeface="Courier New"/>
            </a:endParaRPr>
          </a:p>
          <a:p>
            <a:pPr marL="0" marR="0" lvl="0" indent="0" algn="l" rtl="0">
              <a:spcBef>
                <a:spcPts val="0"/>
              </a:spcBef>
              <a:spcAft>
                <a:spcPts val="0"/>
              </a:spcAft>
              <a:buNone/>
            </a:pPr>
            <a:r>
              <a:rPr lang="en-US" sz="3600">
                <a:solidFill>
                  <a:schemeClr val="lt1"/>
                </a:solidFill>
                <a:latin typeface="Courier New"/>
                <a:ea typeface="Courier New"/>
                <a:cs typeface="Courier New"/>
                <a:sym typeface="Courier New"/>
              </a:rPr>
              <a:t>}</a:t>
            </a:r>
            <a:endParaRPr sz="3600">
              <a:solidFill>
                <a:schemeClr val="lt1"/>
              </a:solidFill>
              <a:latin typeface="Courier New"/>
              <a:ea typeface="Courier New"/>
              <a:cs typeface="Courier New"/>
              <a:sym typeface="Courier New"/>
            </a:endParaRPr>
          </a:p>
        </p:txBody>
      </p:sp>
      <p:sp>
        <p:nvSpPr>
          <p:cNvPr id="254" name="Google Shape;254;p44"/>
          <p:cNvSpPr/>
          <p:nvPr/>
        </p:nvSpPr>
        <p:spPr>
          <a:xfrm>
            <a:off x="15949650" y="1564050"/>
            <a:ext cx="7120800" cy="4677300"/>
          </a:xfrm>
          <a:prstGeom prst="rect">
            <a:avLst/>
          </a:prstGeom>
          <a:solidFill>
            <a:srgbClr val="31859B"/>
          </a:solidFill>
          <a:ln>
            <a:noFill/>
          </a:ln>
        </p:spPr>
        <p:txBody>
          <a:bodyPr spcFirstLastPara="1" wrap="square" lIns="223475" tIns="111700" rIns="223475" bIns="111700" anchor="t" anchorCtr="0">
            <a:noAutofit/>
          </a:bodyPr>
          <a:lstStyle/>
          <a:p>
            <a:pPr marL="0" marR="0" lvl="0" indent="0" algn="l" rtl="0">
              <a:spcBef>
                <a:spcPts val="0"/>
              </a:spcBef>
              <a:spcAft>
                <a:spcPts val="0"/>
              </a:spcAft>
              <a:buNone/>
            </a:pPr>
            <a:endParaRPr sz="3600">
              <a:solidFill>
                <a:schemeClr val="lt1"/>
              </a:solidFill>
              <a:latin typeface="Courier New"/>
              <a:ea typeface="Courier New"/>
              <a:cs typeface="Courier New"/>
              <a:sym typeface="Courier New"/>
            </a:endParaRPr>
          </a:p>
          <a:p>
            <a:pPr marL="0" marR="0" lvl="0" indent="0" algn="l" rtl="0">
              <a:spcBef>
                <a:spcPts val="0"/>
              </a:spcBef>
              <a:spcAft>
                <a:spcPts val="0"/>
              </a:spcAft>
              <a:buNone/>
            </a:pPr>
            <a:endParaRPr sz="3600">
              <a:solidFill>
                <a:schemeClr val="lt1"/>
              </a:solidFill>
              <a:latin typeface="Courier New"/>
              <a:ea typeface="Courier New"/>
              <a:cs typeface="Courier New"/>
              <a:sym typeface="Courier New"/>
            </a:endParaRPr>
          </a:p>
          <a:p>
            <a:pPr marL="0" marR="0" lvl="0" indent="0" algn="l" rtl="0">
              <a:spcBef>
                <a:spcPts val="0"/>
              </a:spcBef>
              <a:spcAft>
                <a:spcPts val="0"/>
              </a:spcAft>
              <a:buNone/>
            </a:pPr>
            <a:r>
              <a:rPr lang="en-US" sz="3600">
                <a:solidFill>
                  <a:schemeClr val="lt1"/>
                </a:solidFill>
                <a:latin typeface="Courier New"/>
                <a:ea typeface="Courier New"/>
                <a:cs typeface="Courier New"/>
                <a:sym typeface="Courier New"/>
              </a:rPr>
              <a:t>var news = document.getElementById(“news”);</a:t>
            </a:r>
            <a:endParaRPr sz="3600">
              <a:latin typeface="Courier New"/>
              <a:ea typeface="Courier New"/>
              <a:cs typeface="Courier New"/>
              <a:sym typeface="Courier New"/>
            </a:endParaRPr>
          </a:p>
          <a:p>
            <a:pPr marL="0" marR="0" lvl="0" indent="0" algn="l" rtl="0">
              <a:spcBef>
                <a:spcPts val="0"/>
              </a:spcBef>
              <a:spcAft>
                <a:spcPts val="0"/>
              </a:spcAft>
              <a:buNone/>
            </a:pPr>
            <a:endParaRPr sz="3600">
              <a:solidFill>
                <a:schemeClr val="lt1"/>
              </a:solidFill>
              <a:latin typeface="Courier New"/>
              <a:ea typeface="Courier New"/>
              <a:cs typeface="Courier New"/>
              <a:sym typeface="Courier New"/>
            </a:endParaRPr>
          </a:p>
          <a:p>
            <a:pPr marL="0" marR="0" lvl="0" indent="0" algn="l" rtl="0">
              <a:spcBef>
                <a:spcPts val="0"/>
              </a:spcBef>
              <a:spcAft>
                <a:spcPts val="0"/>
              </a:spcAft>
              <a:buNone/>
            </a:pPr>
            <a:r>
              <a:rPr lang="en-US" sz="3600">
                <a:solidFill>
                  <a:schemeClr val="lt1"/>
                </a:solidFill>
                <a:latin typeface="Courier New"/>
                <a:ea typeface="Courier New"/>
                <a:cs typeface="Courier New"/>
                <a:sym typeface="Courier New"/>
              </a:rPr>
              <a:t>news.innerHTML(“helemaal nieuw news”);</a:t>
            </a:r>
            <a:endParaRPr sz="3600">
              <a:solidFill>
                <a:schemeClr val="lt1"/>
              </a:solidFill>
              <a:latin typeface="Courier New"/>
              <a:ea typeface="Courier New"/>
              <a:cs typeface="Courier New"/>
              <a:sym typeface="Courier New"/>
            </a:endParaRPr>
          </a:p>
        </p:txBody>
      </p:sp>
      <p:sp>
        <p:nvSpPr>
          <p:cNvPr id="255" name="Google Shape;255;p44"/>
          <p:cNvSpPr txBox="1"/>
          <p:nvPr/>
        </p:nvSpPr>
        <p:spPr>
          <a:xfrm>
            <a:off x="1881539" y="1845482"/>
            <a:ext cx="6628800" cy="738600"/>
          </a:xfrm>
          <a:prstGeom prst="rect">
            <a:avLst/>
          </a:prstGeom>
          <a:solidFill>
            <a:schemeClr val="dk1"/>
          </a:solidFill>
          <a:ln>
            <a:noFill/>
          </a:ln>
        </p:spPr>
        <p:txBody>
          <a:bodyPr spcFirstLastPara="1" wrap="square" lIns="223475" tIns="111700" rIns="223475" bIns="111700" anchor="t" anchorCtr="0">
            <a:noAutofit/>
          </a:bodyPr>
          <a:lstStyle/>
          <a:p>
            <a:pPr marL="0" marR="0" lvl="0" indent="0" algn="l" rtl="0">
              <a:spcBef>
                <a:spcPts val="0"/>
              </a:spcBef>
              <a:spcAft>
                <a:spcPts val="0"/>
              </a:spcAft>
              <a:buNone/>
            </a:pPr>
            <a:r>
              <a:rPr lang="en-US" sz="4400">
                <a:solidFill>
                  <a:schemeClr val="lt1"/>
                </a:solidFill>
                <a:latin typeface="Century Gothic"/>
                <a:ea typeface="Century Gothic"/>
                <a:cs typeface="Century Gothic"/>
                <a:sym typeface="Century Gothic"/>
              </a:rPr>
              <a:t>HTML</a:t>
            </a:r>
            <a:endParaRPr sz="4400">
              <a:solidFill>
                <a:schemeClr val="lt1"/>
              </a:solidFill>
              <a:latin typeface="Century Gothic"/>
              <a:ea typeface="Century Gothic"/>
              <a:cs typeface="Century Gothic"/>
              <a:sym typeface="Century Gothic"/>
            </a:endParaRPr>
          </a:p>
        </p:txBody>
      </p:sp>
      <p:sp>
        <p:nvSpPr>
          <p:cNvPr id="256" name="Google Shape;256;p44"/>
          <p:cNvSpPr txBox="1"/>
          <p:nvPr/>
        </p:nvSpPr>
        <p:spPr>
          <a:xfrm>
            <a:off x="9032525" y="1845482"/>
            <a:ext cx="6628800" cy="738600"/>
          </a:xfrm>
          <a:prstGeom prst="rect">
            <a:avLst/>
          </a:prstGeom>
          <a:solidFill>
            <a:schemeClr val="dk1"/>
          </a:solidFill>
          <a:ln>
            <a:noFill/>
          </a:ln>
        </p:spPr>
        <p:txBody>
          <a:bodyPr spcFirstLastPara="1" wrap="square" lIns="223475" tIns="111700" rIns="223475" bIns="111700" anchor="t" anchorCtr="0">
            <a:noAutofit/>
          </a:bodyPr>
          <a:lstStyle/>
          <a:p>
            <a:pPr marL="0" marR="0" lvl="0" indent="0" algn="l" rtl="0">
              <a:spcBef>
                <a:spcPts val="0"/>
              </a:spcBef>
              <a:spcAft>
                <a:spcPts val="0"/>
              </a:spcAft>
              <a:buNone/>
            </a:pPr>
            <a:r>
              <a:rPr lang="en-US" sz="4400">
                <a:solidFill>
                  <a:schemeClr val="lt1"/>
                </a:solidFill>
                <a:latin typeface="Century Gothic"/>
                <a:ea typeface="Century Gothic"/>
                <a:cs typeface="Century Gothic"/>
                <a:sym typeface="Century Gothic"/>
              </a:rPr>
              <a:t>CSS</a:t>
            </a:r>
            <a:endParaRPr sz="4400">
              <a:solidFill>
                <a:schemeClr val="lt1"/>
              </a:solidFill>
              <a:latin typeface="Century Gothic"/>
              <a:ea typeface="Century Gothic"/>
              <a:cs typeface="Century Gothic"/>
              <a:sym typeface="Century Gothic"/>
            </a:endParaRPr>
          </a:p>
        </p:txBody>
      </p:sp>
      <p:sp>
        <p:nvSpPr>
          <p:cNvPr id="257" name="Google Shape;257;p44"/>
          <p:cNvSpPr txBox="1"/>
          <p:nvPr/>
        </p:nvSpPr>
        <p:spPr>
          <a:xfrm>
            <a:off x="16182368" y="1845482"/>
            <a:ext cx="6628800" cy="738600"/>
          </a:xfrm>
          <a:prstGeom prst="rect">
            <a:avLst/>
          </a:prstGeom>
          <a:solidFill>
            <a:schemeClr val="dk1"/>
          </a:solidFill>
          <a:ln>
            <a:noFill/>
          </a:ln>
        </p:spPr>
        <p:txBody>
          <a:bodyPr spcFirstLastPara="1" wrap="square" lIns="223475" tIns="111700" rIns="223475" bIns="111700" anchor="t" anchorCtr="0">
            <a:noAutofit/>
          </a:bodyPr>
          <a:lstStyle/>
          <a:p>
            <a:pPr marL="0" marR="0" lvl="0" indent="0" algn="l" rtl="0">
              <a:spcBef>
                <a:spcPts val="0"/>
              </a:spcBef>
              <a:spcAft>
                <a:spcPts val="0"/>
              </a:spcAft>
              <a:buNone/>
            </a:pPr>
            <a:r>
              <a:rPr lang="en-US" sz="4400">
                <a:solidFill>
                  <a:schemeClr val="lt1"/>
                </a:solidFill>
                <a:latin typeface="Century Gothic"/>
                <a:ea typeface="Century Gothic"/>
                <a:cs typeface="Century Gothic"/>
                <a:sym typeface="Century Gothic"/>
              </a:rPr>
              <a:t>JS</a:t>
            </a:r>
            <a:endParaRPr sz="4400">
              <a:solidFill>
                <a:schemeClr val="lt1"/>
              </a:solidFill>
              <a:latin typeface="Century Gothic"/>
              <a:ea typeface="Century Gothic"/>
              <a:cs typeface="Century Gothic"/>
              <a:sym typeface="Century Gothic"/>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45"/>
          <p:cNvSpPr txBox="1"/>
          <p:nvPr/>
        </p:nvSpPr>
        <p:spPr>
          <a:xfrm>
            <a:off x="9329400" y="8168525"/>
            <a:ext cx="5725200" cy="1422300"/>
          </a:xfrm>
          <a:prstGeom prst="rect">
            <a:avLst/>
          </a:prstGeom>
          <a:no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7500"/>
              <a:buFont typeface="Vollkorn"/>
              <a:buNone/>
            </a:pPr>
            <a:r>
              <a:rPr lang="en-US" sz="7500" b="1">
                <a:latin typeface="Vollkorn"/>
                <a:ea typeface="Vollkorn"/>
                <a:cs typeface="Vollkorn"/>
                <a:sym typeface="Vollkorn"/>
              </a:rPr>
              <a:t>variables</a:t>
            </a:r>
            <a:r>
              <a:rPr lang="en-US" sz="7500" b="1" i="0" u="none" strike="noStrike" cap="none">
                <a:solidFill>
                  <a:srgbClr val="000000"/>
                </a:solidFill>
                <a:latin typeface="Vollkorn"/>
                <a:ea typeface="Vollkorn"/>
                <a:cs typeface="Vollkorn"/>
                <a:sym typeface="Vollkorn"/>
              </a:rPr>
              <a:t>.</a:t>
            </a:r>
            <a:endParaRPr/>
          </a:p>
        </p:txBody>
      </p:sp>
      <p:sp>
        <p:nvSpPr>
          <p:cNvPr id="263" name="Google Shape;263;p45"/>
          <p:cNvSpPr/>
          <p:nvPr/>
        </p:nvSpPr>
        <p:spPr>
          <a:xfrm>
            <a:off x="0" y="-25400"/>
            <a:ext cx="1269900" cy="13766700"/>
          </a:xfrm>
          <a:prstGeom prst="rect">
            <a:avLst/>
          </a:prstGeom>
          <a:solidFill>
            <a:srgbClr val="D2F6FF"/>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pic>
        <p:nvPicPr>
          <p:cNvPr id="264" name="Google Shape;264;p45"/>
          <p:cNvPicPr preferRelativeResize="0"/>
          <p:nvPr/>
        </p:nvPicPr>
        <p:blipFill>
          <a:blip r:embed="rId3">
            <a:alphaModFix/>
          </a:blip>
          <a:stretch>
            <a:fillRect/>
          </a:stretch>
        </p:blipFill>
        <p:spPr>
          <a:xfrm>
            <a:off x="10680400" y="4943475"/>
            <a:ext cx="3023200" cy="30232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8"/>
          <p:cNvSpPr txBox="1"/>
          <p:nvPr/>
        </p:nvSpPr>
        <p:spPr>
          <a:xfrm>
            <a:off x="6016050" y="4902900"/>
            <a:ext cx="12351900" cy="3910200"/>
          </a:xfrm>
          <a:prstGeom prst="rect">
            <a:avLst/>
          </a:prstGeom>
          <a:noFill/>
          <a:ln>
            <a:noFill/>
          </a:ln>
        </p:spPr>
        <p:txBody>
          <a:bodyPr spcFirstLastPara="1" wrap="square" lIns="50800" tIns="50800" rIns="50800" bIns="50800" anchor="ctr" anchorCtr="0">
            <a:noAutofit/>
          </a:bodyPr>
          <a:lstStyle/>
          <a:p>
            <a:pPr marL="0" marR="0" lvl="0" indent="0" algn="l" rtl="0">
              <a:lnSpc>
                <a:spcPct val="100000"/>
              </a:lnSpc>
              <a:spcBef>
                <a:spcPts val="0"/>
              </a:spcBef>
              <a:spcAft>
                <a:spcPts val="0"/>
              </a:spcAft>
              <a:buClr>
                <a:srgbClr val="000000"/>
              </a:buClr>
              <a:buSzPts val="6000"/>
              <a:buFont typeface="Vollkorn"/>
              <a:buNone/>
            </a:pPr>
            <a:r>
              <a:rPr lang="en-US" sz="6000" b="1" u="sng" dirty="0" err="1">
                <a:latin typeface="Vollkorn"/>
                <a:ea typeface="Vollkorn"/>
                <a:cs typeface="Vollkorn"/>
                <a:sym typeface="Vollkorn"/>
              </a:rPr>
              <a:t>Programma</a:t>
            </a:r>
            <a:endParaRPr dirty="0"/>
          </a:p>
          <a:p>
            <a:pPr marL="0" marR="0" lvl="0" indent="0" algn="l" rtl="0">
              <a:lnSpc>
                <a:spcPct val="100000"/>
              </a:lnSpc>
              <a:spcBef>
                <a:spcPts val="0"/>
              </a:spcBef>
              <a:spcAft>
                <a:spcPts val="0"/>
              </a:spcAft>
              <a:buClr>
                <a:srgbClr val="000000"/>
              </a:buClr>
              <a:buSzPts val="4500"/>
              <a:buFont typeface="Vollkorn"/>
              <a:buNone/>
            </a:pPr>
            <a:endParaRPr sz="4500" dirty="0">
              <a:latin typeface="Vollkorn"/>
              <a:ea typeface="Vollkorn"/>
              <a:cs typeface="Vollkorn"/>
              <a:sym typeface="Vollkorn"/>
            </a:endParaRPr>
          </a:p>
          <a:p>
            <a:pPr marL="0" marR="0" lvl="0" indent="0" algn="l" rtl="0">
              <a:lnSpc>
                <a:spcPct val="100000"/>
              </a:lnSpc>
              <a:spcBef>
                <a:spcPts val="0"/>
              </a:spcBef>
              <a:spcAft>
                <a:spcPts val="0"/>
              </a:spcAft>
              <a:buClr>
                <a:srgbClr val="000000"/>
              </a:buClr>
              <a:buSzPts val="4500"/>
              <a:buFont typeface="Vollkorn"/>
              <a:buNone/>
            </a:pPr>
            <a:r>
              <a:rPr lang="en-US" sz="4500" dirty="0" err="1">
                <a:latin typeface="Vollkorn"/>
                <a:ea typeface="Vollkorn"/>
                <a:cs typeface="Vollkorn"/>
                <a:sym typeface="Vollkorn"/>
              </a:rPr>
              <a:t>reflectie</a:t>
            </a:r>
            <a:r>
              <a:rPr lang="en-US" sz="4500" dirty="0">
                <a:latin typeface="Vollkorn"/>
                <a:ea typeface="Vollkorn"/>
                <a:cs typeface="Vollkorn"/>
                <a:sym typeface="Vollkorn"/>
              </a:rPr>
              <a:t> op dag op </a:t>
            </a:r>
            <a:r>
              <a:rPr lang="en-US" sz="4500" dirty="0" err="1">
                <a:latin typeface="Vollkorn"/>
                <a:ea typeface="Vollkorn"/>
                <a:cs typeface="Vollkorn"/>
                <a:sym typeface="Vollkorn"/>
              </a:rPr>
              <a:t>afgelopen</a:t>
            </a:r>
            <a:r>
              <a:rPr lang="en-US" sz="4500" dirty="0">
                <a:latin typeface="Vollkorn"/>
                <a:ea typeface="Vollkorn"/>
                <a:cs typeface="Vollkorn"/>
                <a:sym typeface="Vollkorn"/>
              </a:rPr>
              <a:t> week</a:t>
            </a:r>
            <a:endParaRPr sz="4500" dirty="0">
              <a:latin typeface="Vollkorn"/>
              <a:ea typeface="Vollkorn"/>
              <a:cs typeface="Vollkorn"/>
              <a:sym typeface="Vollkorn"/>
            </a:endParaRPr>
          </a:p>
          <a:p>
            <a:pPr marL="0" marR="0" lvl="0" indent="0" algn="l" rtl="0">
              <a:lnSpc>
                <a:spcPct val="100000"/>
              </a:lnSpc>
              <a:spcBef>
                <a:spcPts val="0"/>
              </a:spcBef>
              <a:spcAft>
                <a:spcPts val="0"/>
              </a:spcAft>
              <a:buClr>
                <a:srgbClr val="000000"/>
              </a:buClr>
              <a:buSzPts val="4500"/>
              <a:buFont typeface="Vollkorn"/>
              <a:buNone/>
            </a:pPr>
            <a:r>
              <a:rPr lang="en-US" sz="4500" dirty="0">
                <a:latin typeface="Vollkorn"/>
                <a:ea typeface="Vollkorn"/>
                <a:cs typeface="Vollkorn"/>
                <a:sym typeface="Vollkorn"/>
              </a:rPr>
              <a:t>Workshop data types and variables</a:t>
            </a:r>
            <a:endParaRPr sz="4500" dirty="0">
              <a:latin typeface="Vollkorn"/>
              <a:ea typeface="Vollkorn"/>
              <a:cs typeface="Vollkorn"/>
              <a:sym typeface="Vollkorn"/>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p46"/>
          <p:cNvSpPr txBox="1"/>
          <p:nvPr/>
        </p:nvSpPr>
        <p:spPr>
          <a:xfrm>
            <a:off x="8990850" y="5935812"/>
            <a:ext cx="6402300" cy="3643200"/>
          </a:xfrm>
          <a:prstGeom prst="rect">
            <a:avLst/>
          </a:prstGeom>
          <a:noFill/>
          <a:ln>
            <a:noFill/>
          </a:ln>
        </p:spPr>
        <p:txBody>
          <a:bodyPr spcFirstLastPara="1" wrap="square" lIns="223475" tIns="111700" rIns="223475" bIns="111700" anchor="t" anchorCtr="0">
            <a:noAutofit/>
          </a:bodyPr>
          <a:lstStyle/>
          <a:p>
            <a:pPr marL="0" marR="0" lvl="0" indent="0" algn="l" rtl="0">
              <a:spcBef>
                <a:spcPts val="0"/>
              </a:spcBef>
              <a:spcAft>
                <a:spcPts val="0"/>
              </a:spcAft>
              <a:buNone/>
            </a:pPr>
            <a:r>
              <a:rPr lang="en-US" sz="4400" b="1">
                <a:solidFill>
                  <a:srgbClr val="CD2400"/>
                </a:solidFill>
                <a:latin typeface="Courier New"/>
                <a:ea typeface="Courier New"/>
                <a:cs typeface="Courier New"/>
                <a:sym typeface="Courier New"/>
              </a:rPr>
              <a:t>//VOORBEELD CODE</a:t>
            </a:r>
            <a:endParaRPr sz="3400"/>
          </a:p>
          <a:p>
            <a:pPr marL="0" marR="0" lvl="0" indent="0" algn="l" rtl="0">
              <a:spcBef>
                <a:spcPts val="0"/>
              </a:spcBef>
              <a:spcAft>
                <a:spcPts val="0"/>
              </a:spcAft>
              <a:buNone/>
            </a:pPr>
            <a:endParaRPr sz="4400">
              <a:solidFill>
                <a:schemeClr val="dk1"/>
              </a:solidFill>
              <a:latin typeface="Courier New"/>
              <a:ea typeface="Courier New"/>
              <a:cs typeface="Courier New"/>
              <a:sym typeface="Courier New"/>
            </a:endParaRPr>
          </a:p>
          <a:p>
            <a:pPr marL="0" marR="0" lvl="0" indent="0" algn="l" rtl="0">
              <a:spcBef>
                <a:spcPts val="0"/>
              </a:spcBef>
              <a:spcAft>
                <a:spcPts val="0"/>
              </a:spcAft>
              <a:buNone/>
            </a:pPr>
            <a:r>
              <a:rPr lang="en-US" sz="4400">
                <a:solidFill>
                  <a:schemeClr val="dk1"/>
                </a:solidFill>
                <a:latin typeface="Courier New"/>
                <a:ea typeface="Courier New"/>
                <a:cs typeface="Courier New"/>
                <a:sym typeface="Courier New"/>
              </a:rPr>
              <a:t>let message;</a:t>
            </a:r>
            <a:endParaRPr sz="4400">
              <a:solidFill>
                <a:schemeClr val="dk1"/>
              </a:solidFill>
              <a:latin typeface="Courier New"/>
              <a:ea typeface="Courier New"/>
              <a:cs typeface="Courier New"/>
              <a:sym typeface="Courier New"/>
            </a:endParaRPr>
          </a:p>
          <a:p>
            <a:pPr marL="0" marR="0" lvl="0" indent="0" algn="l" rtl="0">
              <a:spcBef>
                <a:spcPts val="0"/>
              </a:spcBef>
              <a:spcAft>
                <a:spcPts val="0"/>
              </a:spcAft>
              <a:buNone/>
            </a:pPr>
            <a:r>
              <a:rPr lang="en-US" sz="4400">
                <a:solidFill>
                  <a:schemeClr val="dk1"/>
                </a:solidFill>
                <a:latin typeface="Courier New"/>
                <a:ea typeface="Courier New"/>
                <a:cs typeface="Courier New"/>
                <a:sym typeface="Courier New"/>
              </a:rPr>
              <a:t>( var message; )</a:t>
            </a:r>
            <a:endParaRPr sz="4400">
              <a:solidFill>
                <a:schemeClr val="dk1"/>
              </a:solidFill>
              <a:latin typeface="Courier New"/>
              <a:ea typeface="Courier New"/>
              <a:cs typeface="Courier New"/>
              <a:sym typeface="Courier New"/>
            </a:endParaRPr>
          </a:p>
          <a:p>
            <a:pPr marL="0" marR="0" lvl="0" indent="0" algn="l" rtl="0">
              <a:spcBef>
                <a:spcPts val="0"/>
              </a:spcBef>
              <a:spcAft>
                <a:spcPts val="0"/>
              </a:spcAft>
              <a:buNone/>
            </a:pPr>
            <a:r>
              <a:rPr lang="en-US" sz="4400">
                <a:solidFill>
                  <a:schemeClr val="dk1"/>
                </a:solidFill>
                <a:latin typeface="Courier New"/>
                <a:ea typeface="Courier New"/>
                <a:cs typeface="Courier New"/>
                <a:sym typeface="Courier New"/>
              </a:rPr>
              <a:t>( const message )</a:t>
            </a:r>
            <a:endParaRPr sz="4400">
              <a:solidFill>
                <a:schemeClr val="dk1"/>
              </a:solidFill>
              <a:latin typeface="Courier New"/>
              <a:ea typeface="Courier New"/>
              <a:cs typeface="Courier New"/>
              <a:sym typeface="Courier New"/>
            </a:endParaRPr>
          </a:p>
          <a:p>
            <a:pPr marL="0" marR="0" lvl="0" indent="0" algn="l" rtl="0">
              <a:spcBef>
                <a:spcPts val="0"/>
              </a:spcBef>
              <a:spcAft>
                <a:spcPts val="0"/>
              </a:spcAft>
              <a:buNone/>
            </a:pPr>
            <a:endParaRPr sz="4400">
              <a:solidFill>
                <a:schemeClr val="dk1"/>
              </a:solidFill>
              <a:latin typeface="Courier New"/>
              <a:ea typeface="Courier New"/>
              <a:cs typeface="Courier New"/>
              <a:sym typeface="Courier New"/>
            </a:endParaRPr>
          </a:p>
        </p:txBody>
      </p:sp>
      <p:sp>
        <p:nvSpPr>
          <p:cNvPr id="270" name="Google Shape;270;p46"/>
          <p:cNvSpPr txBox="1"/>
          <p:nvPr/>
        </p:nvSpPr>
        <p:spPr>
          <a:xfrm>
            <a:off x="8990844" y="4136981"/>
            <a:ext cx="6066300" cy="1169400"/>
          </a:xfrm>
          <a:prstGeom prst="rect">
            <a:avLst/>
          </a:prstGeom>
          <a:solidFill>
            <a:srgbClr val="1C88DA"/>
          </a:solidFill>
          <a:ln>
            <a:noFill/>
          </a:ln>
        </p:spPr>
        <p:txBody>
          <a:bodyPr spcFirstLastPara="1" wrap="square" lIns="223475" tIns="111700" rIns="223475" bIns="111700" anchor="t" anchorCtr="0">
            <a:noAutofit/>
          </a:bodyPr>
          <a:lstStyle/>
          <a:p>
            <a:pPr marL="0" marR="0" lvl="0" indent="0" algn="l" rtl="0">
              <a:spcBef>
                <a:spcPts val="0"/>
              </a:spcBef>
              <a:spcAft>
                <a:spcPts val="0"/>
              </a:spcAft>
              <a:buNone/>
            </a:pPr>
            <a:r>
              <a:rPr lang="en-US" sz="7800">
                <a:solidFill>
                  <a:schemeClr val="lt1"/>
                </a:solidFill>
                <a:latin typeface="Century Gothic"/>
                <a:ea typeface="Century Gothic"/>
                <a:cs typeface="Century Gothic"/>
                <a:sym typeface="Century Gothic"/>
              </a:rPr>
              <a:t>declaratie</a:t>
            </a:r>
            <a:endParaRPr sz="7800">
              <a:solidFill>
                <a:schemeClr val="lt1"/>
              </a:solidFill>
              <a:latin typeface="Century Gothic"/>
              <a:ea typeface="Century Gothic"/>
              <a:cs typeface="Century Gothic"/>
              <a:sym typeface="Century Gothic"/>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pic>
        <p:nvPicPr>
          <p:cNvPr id="275" name="Google Shape;275;p47"/>
          <p:cNvPicPr preferRelativeResize="0"/>
          <p:nvPr/>
        </p:nvPicPr>
        <p:blipFill>
          <a:blip r:embed="rId3">
            <a:alphaModFix/>
          </a:blip>
          <a:stretch>
            <a:fillRect/>
          </a:stretch>
        </p:blipFill>
        <p:spPr>
          <a:xfrm>
            <a:off x="5445075" y="1691775"/>
            <a:ext cx="13335000" cy="106680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48"/>
          <p:cNvSpPr/>
          <p:nvPr/>
        </p:nvSpPr>
        <p:spPr>
          <a:xfrm>
            <a:off x="4034552" y="3268870"/>
            <a:ext cx="2326500" cy="1744800"/>
          </a:xfrm>
          <a:prstGeom prst="rect">
            <a:avLst/>
          </a:prstGeom>
          <a:solidFill>
            <a:schemeClr val="lt1"/>
          </a:solidFill>
          <a:ln w="9525" cap="flat" cmpd="sng">
            <a:solidFill>
              <a:srgbClr val="1C88DA"/>
            </a:solidFill>
            <a:prstDash val="lgDash"/>
            <a:round/>
            <a:headEnd type="none" w="sm" len="sm"/>
            <a:tailEnd type="none" w="sm" len="sm"/>
          </a:ln>
        </p:spPr>
        <p:txBody>
          <a:bodyPr spcFirstLastPara="1" wrap="square" lIns="223475" tIns="111700" rIns="223475" bIns="111700" anchor="ctr" anchorCtr="0">
            <a:noAutofit/>
          </a:bodyPr>
          <a:lstStyle/>
          <a:p>
            <a:pPr marL="0" marR="0" lvl="0" indent="0" algn="ctr" rtl="0">
              <a:spcBef>
                <a:spcPts val="0"/>
              </a:spcBef>
              <a:spcAft>
                <a:spcPts val="0"/>
              </a:spcAft>
              <a:buNone/>
            </a:pPr>
            <a:endParaRPr sz="4400">
              <a:solidFill>
                <a:schemeClr val="dk1"/>
              </a:solidFill>
              <a:latin typeface="Calibri"/>
              <a:ea typeface="Calibri"/>
              <a:cs typeface="Calibri"/>
              <a:sym typeface="Calibri"/>
            </a:endParaRPr>
          </a:p>
        </p:txBody>
      </p:sp>
      <p:sp>
        <p:nvSpPr>
          <p:cNvPr id="281" name="Google Shape;281;p48"/>
          <p:cNvSpPr/>
          <p:nvPr/>
        </p:nvSpPr>
        <p:spPr>
          <a:xfrm>
            <a:off x="6767445" y="3268870"/>
            <a:ext cx="2326500" cy="1744800"/>
          </a:xfrm>
          <a:prstGeom prst="rect">
            <a:avLst/>
          </a:prstGeom>
          <a:solidFill>
            <a:srgbClr val="1C88DA"/>
          </a:solidFill>
          <a:ln>
            <a:noFill/>
          </a:ln>
        </p:spPr>
        <p:txBody>
          <a:bodyPr spcFirstLastPara="1" wrap="square" lIns="223475" tIns="111700" rIns="223475" bIns="111700" anchor="ctr" anchorCtr="0">
            <a:noAutofit/>
          </a:bodyPr>
          <a:lstStyle/>
          <a:p>
            <a:pPr marL="0" marR="0" lvl="0" indent="0" algn="ctr" rtl="0">
              <a:spcBef>
                <a:spcPts val="0"/>
              </a:spcBef>
              <a:spcAft>
                <a:spcPts val="0"/>
              </a:spcAft>
              <a:buNone/>
            </a:pPr>
            <a:endParaRPr sz="4400">
              <a:solidFill>
                <a:schemeClr val="dk1"/>
              </a:solidFill>
              <a:latin typeface="Calibri"/>
              <a:ea typeface="Calibri"/>
              <a:cs typeface="Calibri"/>
              <a:sym typeface="Calibri"/>
            </a:endParaRPr>
          </a:p>
        </p:txBody>
      </p:sp>
      <p:sp>
        <p:nvSpPr>
          <p:cNvPr id="282" name="Google Shape;282;p48"/>
          <p:cNvSpPr/>
          <p:nvPr/>
        </p:nvSpPr>
        <p:spPr>
          <a:xfrm>
            <a:off x="9594576" y="3268870"/>
            <a:ext cx="2326500" cy="1744800"/>
          </a:xfrm>
          <a:prstGeom prst="rect">
            <a:avLst/>
          </a:prstGeom>
          <a:solidFill>
            <a:srgbClr val="1C88DA"/>
          </a:solidFill>
          <a:ln>
            <a:noFill/>
          </a:ln>
        </p:spPr>
        <p:txBody>
          <a:bodyPr spcFirstLastPara="1" wrap="square" lIns="223475" tIns="111700" rIns="223475" bIns="111700" anchor="ctr" anchorCtr="0">
            <a:noAutofit/>
          </a:bodyPr>
          <a:lstStyle/>
          <a:p>
            <a:pPr marL="0" marR="0" lvl="0" indent="0" algn="ctr" rtl="0">
              <a:spcBef>
                <a:spcPts val="0"/>
              </a:spcBef>
              <a:spcAft>
                <a:spcPts val="0"/>
              </a:spcAft>
              <a:buNone/>
            </a:pPr>
            <a:endParaRPr sz="4400">
              <a:solidFill>
                <a:schemeClr val="dk1"/>
              </a:solidFill>
              <a:latin typeface="Calibri"/>
              <a:ea typeface="Calibri"/>
              <a:cs typeface="Calibri"/>
              <a:sym typeface="Calibri"/>
            </a:endParaRPr>
          </a:p>
        </p:txBody>
      </p:sp>
      <p:sp>
        <p:nvSpPr>
          <p:cNvPr id="283" name="Google Shape;283;p48"/>
          <p:cNvSpPr/>
          <p:nvPr/>
        </p:nvSpPr>
        <p:spPr>
          <a:xfrm>
            <a:off x="12421706" y="3268870"/>
            <a:ext cx="2326500" cy="1744800"/>
          </a:xfrm>
          <a:prstGeom prst="rect">
            <a:avLst/>
          </a:prstGeom>
          <a:solidFill>
            <a:srgbClr val="1C88DA"/>
          </a:solidFill>
          <a:ln>
            <a:noFill/>
          </a:ln>
        </p:spPr>
        <p:txBody>
          <a:bodyPr spcFirstLastPara="1" wrap="square" lIns="223475" tIns="111700" rIns="223475" bIns="111700" anchor="ctr" anchorCtr="0">
            <a:noAutofit/>
          </a:bodyPr>
          <a:lstStyle/>
          <a:p>
            <a:pPr marL="0" marR="0" lvl="0" indent="0" algn="ctr" rtl="0">
              <a:spcBef>
                <a:spcPts val="0"/>
              </a:spcBef>
              <a:spcAft>
                <a:spcPts val="0"/>
              </a:spcAft>
              <a:buNone/>
            </a:pPr>
            <a:endParaRPr sz="4400">
              <a:solidFill>
                <a:schemeClr val="dk1"/>
              </a:solidFill>
              <a:latin typeface="Calibri"/>
              <a:ea typeface="Calibri"/>
              <a:cs typeface="Calibri"/>
              <a:sym typeface="Calibri"/>
            </a:endParaRPr>
          </a:p>
        </p:txBody>
      </p:sp>
      <p:sp>
        <p:nvSpPr>
          <p:cNvPr id="284" name="Google Shape;284;p48"/>
          <p:cNvSpPr/>
          <p:nvPr/>
        </p:nvSpPr>
        <p:spPr>
          <a:xfrm>
            <a:off x="15248838" y="3268870"/>
            <a:ext cx="2326500" cy="1744800"/>
          </a:xfrm>
          <a:prstGeom prst="rect">
            <a:avLst/>
          </a:prstGeom>
          <a:solidFill>
            <a:srgbClr val="1C88DA"/>
          </a:solidFill>
          <a:ln>
            <a:noFill/>
          </a:ln>
        </p:spPr>
        <p:txBody>
          <a:bodyPr spcFirstLastPara="1" wrap="square" lIns="223475" tIns="111700" rIns="223475" bIns="111700" anchor="ctr" anchorCtr="0">
            <a:noAutofit/>
          </a:bodyPr>
          <a:lstStyle/>
          <a:p>
            <a:pPr marL="0" marR="0" lvl="0" indent="0" algn="ctr" rtl="0">
              <a:spcBef>
                <a:spcPts val="0"/>
              </a:spcBef>
              <a:spcAft>
                <a:spcPts val="0"/>
              </a:spcAft>
              <a:buNone/>
            </a:pPr>
            <a:endParaRPr sz="4400">
              <a:solidFill>
                <a:schemeClr val="dk1"/>
              </a:solidFill>
              <a:latin typeface="Calibri"/>
              <a:ea typeface="Calibri"/>
              <a:cs typeface="Calibri"/>
              <a:sym typeface="Calibri"/>
            </a:endParaRPr>
          </a:p>
        </p:txBody>
      </p:sp>
      <p:sp>
        <p:nvSpPr>
          <p:cNvPr id="285" name="Google Shape;285;p48"/>
          <p:cNvSpPr/>
          <p:nvPr/>
        </p:nvSpPr>
        <p:spPr>
          <a:xfrm>
            <a:off x="18105417" y="3268870"/>
            <a:ext cx="2326500" cy="1744800"/>
          </a:xfrm>
          <a:prstGeom prst="rect">
            <a:avLst/>
          </a:prstGeom>
          <a:solidFill>
            <a:srgbClr val="1C88DA"/>
          </a:solidFill>
          <a:ln>
            <a:noFill/>
          </a:ln>
        </p:spPr>
        <p:txBody>
          <a:bodyPr spcFirstLastPara="1" wrap="square" lIns="223475" tIns="111700" rIns="223475" bIns="111700" anchor="ctr" anchorCtr="0">
            <a:noAutofit/>
          </a:bodyPr>
          <a:lstStyle/>
          <a:p>
            <a:pPr marL="0" marR="0" lvl="0" indent="0" algn="ctr" rtl="0">
              <a:spcBef>
                <a:spcPts val="0"/>
              </a:spcBef>
              <a:spcAft>
                <a:spcPts val="0"/>
              </a:spcAft>
              <a:buNone/>
            </a:pPr>
            <a:endParaRPr sz="4400">
              <a:solidFill>
                <a:schemeClr val="dk1"/>
              </a:solidFill>
              <a:latin typeface="Calibri"/>
              <a:ea typeface="Calibri"/>
              <a:cs typeface="Calibri"/>
              <a:sym typeface="Calibri"/>
            </a:endParaRPr>
          </a:p>
        </p:txBody>
      </p:sp>
      <p:sp>
        <p:nvSpPr>
          <p:cNvPr id="286" name="Google Shape;286;p48"/>
          <p:cNvSpPr/>
          <p:nvPr/>
        </p:nvSpPr>
        <p:spPr>
          <a:xfrm>
            <a:off x="4034552" y="5848612"/>
            <a:ext cx="2326500" cy="1744800"/>
          </a:xfrm>
          <a:prstGeom prst="rect">
            <a:avLst/>
          </a:prstGeom>
          <a:solidFill>
            <a:srgbClr val="1C88DA"/>
          </a:solidFill>
          <a:ln>
            <a:noFill/>
          </a:ln>
        </p:spPr>
        <p:txBody>
          <a:bodyPr spcFirstLastPara="1" wrap="square" lIns="223475" tIns="111700" rIns="223475" bIns="111700" anchor="ctr" anchorCtr="0">
            <a:noAutofit/>
          </a:bodyPr>
          <a:lstStyle/>
          <a:p>
            <a:pPr marL="0" marR="0" lvl="0" indent="0" algn="ctr" rtl="0">
              <a:spcBef>
                <a:spcPts val="0"/>
              </a:spcBef>
              <a:spcAft>
                <a:spcPts val="0"/>
              </a:spcAft>
              <a:buNone/>
            </a:pPr>
            <a:endParaRPr sz="4400">
              <a:solidFill>
                <a:schemeClr val="dk1"/>
              </a:solidFill>
              <a:latin typeface="Calibri"/>
              <a:ea typeface="Calibri"/>
              <a:cs typeface="Calibri"/>
              <a:sym typeface="Calibri"/>
            </a:endParaRPr>
          </a:p>
        </p:txBody>
      </p:sp>
      <p:sp>
        <p:nvSpPr>
          <p:cNvPr id="287" name="Google Shape;287;p48"/>
          <p:cNvSpPr/>
          <p:nvPr/>
        </p:nvSpPr>
        <p:spPr>
          <a:xfrm>
            <a:off x="6767445" y="5848612"/>
            <a:ext cx="2326500" cy="1744800"/>
          </a:xfrm>
          <a:prstGeom prst="rect">
            <a:avLst/>
          </a:prstGeom>
          <a:solidFill>
            <a:srgbClr val="1C88DA"/>
          </a:solidFill>
          <a:ln>
            <a:noFill/>
          </a:ln>
        </p:spPr>
        <p:txBody>
          <a:bodyPr spcFirstLastPara="1" wrap="square" lIns="223475" tIns="111700" rIns="223475" bIns="111700" anchor="ctr" anchorCtr="0">
            <a:noAutofit/>
          </a:bodyPr>
          <a:lstStyle/>
          <a:p>
            <a:pPr marL="0" marR="0" lvl="0" indent="0" algn="ctr" rtl="0">
              <a:spcBef>
                <a:spcPts val="0"/>
              </a:spcBef>
              <a:spcAft>
                <a:spcPts val="0"/>
              </a:spcAft>
              <a:buNone/>
            </a:pPr>
            <a:endParaRPr sz="4400">
              <a:solidFill>
                <a:schemeClr val="dk1"/>
              </a:solidFill>
              <a:latin typeface="Calibri"/>
              <a:ea typeface="Calibri"/>
              <a:cs typeface="Calibri"/>
              <a:sym typeface="Calibri"/>
            </a:endParaRPr>
          </a:p>
        </p:txBody>
      </p:sp>
      <p:sp>
        <p:nvSpPr>
          <p:cNvPr id="288" name="Google Shape;288;p48"/>
          <p:cNvSpPr/>
          <p:nvPr/>
        </p:nvSpPr>
        <p:spPr>
          <a:xfrm>
            <a:off x="9594576" y="5848612"/>
            <a:ext cx="2326500" cy="1744800"/>
          </a:xfrm>
          <a:prstGeom prst="rect">
            <a:avLst/>
          </a:prstGeom>
          <a:solidFill>
            <a:srgbClr val="1C88DA"/>
          </a:solidFill>
          <a:ln>
            <a:noFill/>
          </a:ln>
        </p:spPr>
        <p:txBody>
          <a:bodyPr spcFirstLastPara="1" wrap="square" lIns="223475" tIns="111700" rIns="223475" bIns="111700" anchor="ctr" anchorCtr="0">
            <a:noAutofit/>
          </a:bodyPr>
          <a:lstStyle/>
          <a:p>
            <a:pPr marL="0" marR="0" lvl="0" indent="0" algn="ctr" rtl="0">
              <a:spcBef>
                <a:spcPts val="0"/>
              </a:spcBef>
              <a:spcAft>
                <a:spcPts val="0"/>
              </a:spcAft>
              <a:buNone/>
            </a:pPr>
            <a:endParaRPr sz="4400">
              <a:solidFill>
                <a:schemeClr val="dk1"/>
              </a:solidFill>
              <a:latin typeface="Calibri"/>
              <a:ea typeface="Calibri"/>
              <a:cs typeface="Calibri"/>
              <a:sym typeface="Calibri"/>
            </a:endParaRPr>
          </a:p>
        </p:txBody>
      </p:sp>
      <p:sp>
        <p:nvSpPr>
          <p:cNvPr id="289" name="Google Shape;289;p48"/>
          <p:cNvSpPr/>
          <p:nvPr/>
        </p:nvSpPr>
        <p:spPr>
          <a:xfrm>
            <a:off x="12421706" y="5848612"/>
            <a:ext cx="2326500" cy="1744800"/>
          </a:xfrm>
          <a:prstGeom prst="rect">
            <a:avLst/>
          </a:prstGeom>
          <a:solidFill>
            <a:srgbClr val="1C88DA"/>
          </a:solidFill>
          <a:ln>
            <a:noFill/>
          </a:ln>
        </p:spPr>
        <p:txBody>
          <a:bodyPr spcFirstLastPara="1" wrap="square" lIns="223475" tIns="111700" rIns="223475" bIns="111700" anchor="ctr" anchorCtr="0">
            <a:noAutofit/>
          </a:bodyPr>
          <a:lstStyle/>
          <a:p>
            <a:pPr marL="0" marR="0" lvl="0" indent="0" algn="ctr" rtl="0">
              <a:spcBef>
                <a:spcPts val="0"/>
              </a:spcBef>
              <a:spcAft>
                <a:spcPts val="0"/>
              </a:spcAft>
              <a:buNone/>
            </a:pPr>
            <a:endParaRPr sz="4400">
              <a:solidFill>
                <a:schemeClr val="dk1"/>
              </a:solidFill>
              <a:latin typeface="Calibri"/>
              <a:ea typeface="Calibri"/>
              <a:cs typeface="Calibri"/>
              <a:sym typeface="Calibri"/>
            </a:endParaRPr>
          </a:p>
        </p:txBody>
      </p:sp>
      <p:sp>
        <p:nvSpPr>
          <p:cNvPr id="290" name="Google Shape;290;p48"/>
          <p:cNvSpPr/>
          <p:nvPr/>
        </p:nvSpPr>
        <p:spPr>
          <a:xfrm>
            <a:off x="15248838" y="5848612"/>
            <a:ext cx="2326500" cy="1744800"/>
          </a:xfrm>
          <a:prstGeom prst="rect">
            <a:avLst/>
          </a:prstGeom>
          <a:solidFill>
            <a:srgbClr val="1C88DA"/>
          </a:solidFill>
          <a:ln>
            <a:noFill/>
          </a:ln>
        </p:spPr>
        <p:txBody>
          <a:bodyPr spcFirstLastPara="1" wrap="square" lIns="223475" tIns="111700" rIns="223475" bIns="111700" anchor="ctr" anchorCtr="0">
            <a:noAutofit/>
          </a:bodyPr>
          <a:lstStyle/>
          <a:p>
            <a:pPr marL="0" marR="0" lvl="0" indent="0" algn="ctr" rtl="0">
              <a:spcBef>
                <a:spcPts val="0"/>
              </a:spcBef>
              <a:spcAft>
                <a:spcPts val="0"/>
              </a:spcAft>
              <a:buNone/>
            </a:pPr>
            <a:endParaRPr sz="4400">
              <a:solidFill>
                <a:schemeClr val="dk1"/>
              </a:solidFill>
              <a:latin typeface="Calibri"/>
              <a:ea typeface="Calibri"/>
              <a:cs typeface="Calibri"/>
              <a:sym typeface="Calibri"/>
            </a:endParaRPr>
          </a:p>
        </p:txBody>
      </p:sp>
      <p:sp>
        <p:nvSpPr>
          <p:cNvPr id="291" name="Google Shape;291;p48"/>
          <p:cNvSpPr/>
          <p:nvPr/>
        </p:nvSpPr>
        <p:spPr>
          <a:xfrm>
            <a:off x="18105417" y="5848612"/>
            <a:ext cx="2326500" cy="1744800"/>
          </a:xfrm>
          <a:prstGeom prst="rect">
            <a:avLst/>
          </a:prstGeom>
          <a:solidFill>
            <a:srgbClr val="1C88DA"/>
          </a:solidFill>
          <a:ln>
            <a:noFill/>
          </a:ln>
        </p:spPr>
        <p:txBody>
          <a:bodyPr spcFirstLastPara="1" wrap="square" lIns="223475" tIns="111700" rIns="223475" bIns="111700" anchor="ctr" anchorCtr="0">
            <a:noAutofit/>
          </a:bodyPr>
          <a:lstStyle/>
          <a:p>
            <a:pPr marL="0" marR="0" lvl="0" indent="0" algn="ctr" rtl="0">
              <a:spcBef>
                <a:spcPts val="0"/>
              </a:spcBef>
              <a:spcAft>
                <a:spcPts val="0"/>
              </a:spcAft>
              <a:buNone/>
            </a:pPr>
            <a:endParaRPr sz="4400">
              <a:solidFill>
                <a:schemeClr val="dk1"/>
              </a:solidFill>
              <a:latin typeface="Calibri"/>
              <a:ea typeface="Calibri"/>
              <a:cs typeface="Calibri"/>
              <a:sym typeface="Calibri"/>
            </a:endParaRPr>
          </a:p>
        </p:txBody>
      </p:sp>
      <p:sp>
        <p:nvSpPr>
          <p:cNvPr id="292" name="Google Shape;292;p48"/>
          <p:cNvSpPr/>
          <p:nvPr/>
        </p:nvSpPr>
        <p:spPr>
          <a:xfrm>
            <a:off x="4034552" y="8388596"/>
            <a:ext cx="2326500" cy="1744800"/>
          </a:xfrm>
          <a:prstGeom prst="rect">
            <a:avLst/>
          </a:prstGeom>
          <a:solidFill>
            <a:srgbClr val="1C88DA"/>
          </a:solidFill>
          <a:ln>
            <a:noFill/>
          </a:ln>
        </p:spPr>
        <p:txBody>
          <a:bodyPr spcFirstLastPara="1" wrap="square" lIns="223475" tIns="111700" rIns="223475" bIns="111700" anchor="ctr" anchorCtr="0">
            <a:noAutofit/>
          </a:bodyPr>
          <a:lstStyle/>
          <a:p>
            <a:pPr marL="0" marR="0" lvl="0" indent="0" algn="ctr" rtl="0">
              <a:spcBef>
                <a:spcPts val="0"/>
              </a:spcBef>
              <a:spcAft>
                <a:spcPts val="0"/>
              </a:spcAft>
              <a:buNone/>
            </a:pPr>
            <a:endParaRPr sz="4400">
              <a:solidFill>
                <a:schemeClr val="dk1"/>
              </a:solidFill>
              <a:latin typeface="Calibri"/>
              <a:ea typeface="Calibri"/>
              <a:cs typeface="Calibri"/>
              <a:sym typeface="Calibri"/>
            </a:endParaRPr>
          </a:p>
        </p:txBody>
      </p:sp>
      <p:sp>
        <p:nvSpPr>
          <p:cNvPr id="293" name="Google Shape;293;p48"/>
          <p:cNvSpPr/>
          <p:nvPr/>
        </p:nvSpPr>
        <p:spPr>
          <a:xfrm>
            <a:off x="6767445" y="8388596"/>
            <a:ext cx="2326500" cy="1744800"/>
          </a:xfrm>
          <a:prstGeom prst="rect">
            <a:avLst/>
          </a:prstGeom>
          <a:solidFill>
            <a:srgbClr val="1C88DA"/>
          </a:solidFill>
          <a:ln>
            <a:noFill/>
          </a:ln>
        </p:spPr>
        <p:txBody>
          <a:bodyPr spcFirstLastPara="1" wrap="square" lIns="223475" tIns="111700" rIns="223475" bIns="111700" anchor="ctr" anchorCtr="0">
            <a:noAutofit/>
          </a:bodyPr>
          <a:lstStyle/>
          <a:p>
            <a:pPr marL="0" marR="0" lvl="0" indent="0" algn="ctr" rtl="0">
              <a:spcBef>
                <a:spcPts val="0"/>
              </a:spcBef>
              <a:spcAft>
                <a:spcPts val="0"/>
              </a:spcAft>
              <a:buNone/>
            </a:pPr>
            <a:endParaRPr sz="4400">
              <a:solidFill>
                <a:schemeClr val="dk1"/>
              </a:solidFill>
              <a:latin typeface="Calibri"/>
              <a:ea typeface="Calibri"/>
              <a:cs typeface="Calibri"/>
              <a:sym typeface="Calibri"/>
            </a:endParaRPr>
          </a:p>
        </p:txBody>
      </p:sp>
      <p:sp>
        <p:nvSpPr>
          <p:cNvPr id="294" name="Google Shape;294;p48"/>
          <p:cNvSpPr/>
          <p:nvPr/>
        </p:nvSpPr>
        <p:spPr>
          <a:xfrm>
            <a:off x="9594576" y="8388596"/>
            <a:ext cx="2326500" cy="1744800"/>
          </a:xfrm>
          <a:prstGeom prst="rect">
            <a:avLst/>
          </a:prstGeom>
          <a:solidFill>
            <a:srgbClr val="1C88DA"/>
          </a:solidFill>
          <a:ln>
            <a:noFill/>
          </a:ln>
        </p:spPr>
        <p:txBody>
          <a:bodyPr spcFirstLastPara="1" wrap="square" lIns="223475" tIns="111700" rIns="223475" bIns="111700" anchor="ctr" anchorCtr="0">
            <a:noAutofit/>
          </a:bodyPr>
          <a:lstStyle/>
          <a:p>
            <a:pPr marL="0" marR="0" lvl="0" indent="0" algn="ctr" rtl="0">
              <a:spcBef>
                <a:spcPts val="0"/>
              </a:spcBef>
              <a:spcAft>
                <a:spcPts val="0"/>
              </a:spcAft>
              <a:buNone/>
            </a:pPr>
            <a:endParaRPr sz="4400">
              <a:solidFill>
                <a:schemeClr val="dk1"/>
              </a:solidFill>
              <a:latin typeface="Calibri"/>
              <a:ea typeface="Calibri"/>
              <a:cs typeface="Calibri"/>
              <a:sym typeface="Calibri"/>
            </a:endParaRPr>
          </a:p>
        </p:txBody>
      </p:sp>
      <p:sp>
        <p:nvSpPr>
          <p:cNvPr id="295" name="Google Shape;295;p48"/>
          <p:cNvSpPr/>
          <p:nvPr/>
        </p:nvSpPr>
        <p:spPr>
          <a:xfrm>
            <a:off x="12421706" y="8388596"/>
            <a:ext cx="2326500" cy="1744800"/>
          </a:xfrm>
          <a:prstGeom prst="rect">
            <a:avLst/>
          </a:prstGeom>
          <a:solidFill>
            <a:srgbClr val="1C88DA"/>
          </a:solidFill>
          <a:ln>
            <a:noFill/>
          </a:ln>
        </p:spPr>
        <p:txBody>
          <a:bodyPr spcFirstLastPara="1" wrap="square" lIns="223475" tIns="111700" rIns="223475" bIns="111700" anchor="ctr" anchorCtr="0">
            <a:noAutofit/>
          </a:bodyPr>
          <a:lstStyle/>
          <a:p>
            <a:pPr marL="0" marR="0" lvl="0" indent="0" algn="ctr" rtl="0">
              <a:spcBef>
                <a:spcPts val="0"/>
              </a:spcBef>
              <a:spcAft>
                <a:spcPts val="0"/>
              </a:spcAft>
              <a:buNone/>
            </a:pPr>
            <a:endParaRPr sz="4400">
              <a:solidFill>
                <a:schemeClr val="dk1"/>
              </a:solidFill>
              <a:latin typeface="Calibri"/>
              <a:ea typeface="Calibri"/>
              <a:cs typeface="Calibri"/>
              <a:sym typeface="Calibri"/>
            </a:endParaRPr>
          </a:p>
        </p:txBody>
      </p:sp>
      <p:sp>
        <p:nvSpPr>
          <p:cNvPr id="296" name="Google Shape;296;p48"/>
          <p:cNvSpPr/>
          <p:nvPr/>
        </p:nvSpPr>
        <p:spPr>
          <a:xfrm>
            <a:off x="15248838" y="8388596"/>
            <a:ext cx="2326500" cy="1744800"/>
          </a:xfrm>
          <a:prstGeom prst="rect">
            <a:avLst/>
          </a:prstGeom>
          <a:solidFill>
            <a:srgbClr val="1C88DA"/>
          </a:solidFill>
          <a:ln>
            <a:noFill/>
          </a:ln>
        </p:spPr>
        <p:txBody>
          <a:bodyPr spcFirstLastPara="1" wrap="square" lIns="223475" tIns="111700" rIns="223475" bIns="111700" anchor="ctr" anchorCtr="0">
            <a:noAutofit/>
          </a:bodyPr>
          <a:lstStyle/>
          <a:p>
            <a:pPr marL="0" marR="0" lvl="0" indent="0" algn="ctr" rtl="0">
              <a:spcBef>
                <a:spcPts val="0"/>
              </a:spcBef>
              <a:spcAft>
                <a:spcPts val="0"/>
              </a:spcAft>
              <a:buNone/>
            </a:pPr>
            <a:endParaRPr sz="4400">
              <a:solidFill>
                <a:schemeClr val="dk1"/>
              </a:solidFill>
              <a:latin typeface="Calibri"/>
              <a:ea typeface="Calibri"/>
              <a:cs typeface="Calibri"/>
              <a:sym typeface="Calibri"/>
            </a:endParaRPr>
          </a:p>
        </p:txBody>
      </p:sp>
      <p:sp>
        <p:nvSpPr>
          <p:cNvPr id="297" name="Google Shape;297;p48"/>
          <p:cNvSpPr/>
          <p:nvPr/>
        </p:nvSpPr>
        <p:spPr>
          <a:xfrm>
            <a:off x="18105417" y="8388596"/>
            <a:ext cx="2326500" cy="1744800"/>
          </a:xfrm>
          <a:prstGeom prst="rect">
            <a:avLst/>
          </a:prstGeom>
          <a:solidFill>
            <a:srgbClr val="1C88DA"/>
          </a:solidFill>
          <a:ln>
            <a:noFill/>
          </a:ln>
        </p:spPr>
        <p:txBody>
          <a:bodyPr spcFirstLastPara="1" wrap="square" lIns="223475" tIns="111700" rIns="223475" bIns="111700" anchor="ctr" anchorCtr="0">
            <a:noAutofit/>
          </a:bodyPr>
          <a:lstStyle/>
          <a:p>
            <a:pPr marL="0" marR="0" lvl="0" indent="0" algn="ctr" rtl="0">
              <a:spcBef>
                <a:spcPts val="0"/>
              </a:spcBef>
              <a:spcAft>
                <a:spcPts val="0"/>
              </a:spcAft>
              <a:buNone/>
            </a:pPr>
            <a:endParaRPr sz="4400">
              <a:solidFill>
                <a:schemeClr val="dk1"/>
              </a:solidFill>
              <a:latin typeface="Calibri"/>
              <a:ea typeface="Calibri"/>
              <a:cs typeface="Calibri"/>
              <a:sym typeface="Calibri"/>
            </a:endParaRPr>
          </a:p>
        </p:txBody>
      </p:sp>
      <p:sp>
        <p:nvSpPr>
          <p:cNvPr id="298" name="Google Shape;298;p48"/>
          <p:cNvSpPr txBox="1"/>
          <p:nvPr/>
        </p:nvSpPr>
        <p:spPr>
          <a:xfrm>
            <a:off x="4034552" y="1369392"/>
            <a:ext cx="5588700" cy="1046400"/>
          </a:xfrm>
          <a:prstGeom prst="rect">
            <a:avLst/>
          </a:prstGeom>
          <a:noFill/>
          <a:ln>
            <a:noFill/>
          </a:ln>
        </p:spPr>
        <p:txBody>
          <a:bodyPr spcFirstLastPara="1" wrap="square" lIns="223475" tIns="111700" rIns="223475" bIns="111700" anchor="t" anchorCtr="0">
            <a:noAutofit/>
          </a:bodyPr>
          <a:lstStyle/>
          <a:p>
            <a:pPr marL="0" marR="0" lvl="0" indent="0" algn="l" rtl="0">
              <a:spcBef>
                <a:spcPts val="0"/>
              </a:spcBef>
              <a:spcAft>
                <a:spcPts val="0"/>
              </a:spcAft>
              <a:buNone/>
            </a:pPr>
            <a:r>
              <a:rPr lang="en-US" sz="6800">
                <a:solidFill>
                  <a:srgbClr val="CD2400"/>
                </a:solidFill>
                <a:latin typeface="Century Gothic"/>
                <a:ea typeface="Century Gothic"/>
                <a:cs typeface="Century Gothic"/>
                <a:sym typeface="Century Gothic"/>
              </a:rPr>
              <a:t>Geheugen</a:t>
            </a:r>
            <a:endParaRPr sz="6800">
              <a:solidFill>
                <a:srgbClr val="CD2400"/>
              </a:solidFill>
              <a:latin typeface="Century Gothic"/>
              <a:ea typeface="Century Gothic"/>
              <a:cs typeface="Century Gothic"/>
              <a:sym typeface="Century Gothic"/>
            </a:endParaRPr>
          </a:p>
        </p:txBody>
      </p:sp>
      <p:sp>
        <p:nvSpPr>
          <p:cNvPr id="299" name="Google Shape;299;p48"/>
          <p:cNvSpPr txBox="1"/>
          <p:nvPr/>
        </p:nvSpPr>
        <p:spPr>
          <a:xfrm>
            <a:off x="3702763" y="4913122"/>
            <a:ext cx="3182400" cy="738600"/>
          </a:xfrm>
          <a:prstGeom prst="rect">
            <a:avLst/>
          </a:prstGeom>
          <a:noFill/>
          <a:ln>
            <a:noFill/>
          </a:ln>
        </p:spPr>
        <p:txBody>
          <a:bodyPr spcFirstLastPara="1" wrap="square" lIns="223475" tIns="111700" rIns="223475" bIns="111700" anchor="t" anchorCtr="0">
            <a:noAutofit/>
          </a:bodyPr>
          <a:lstStyle/>
          <a:p>
            <a:pPr marL="0" marR="0" lvl="0" indent="0" algn="l" rtl="0">
              <a:spcBef>
                <a:spcPts val="0"/>
              </a:spcBef>
              <a:spcAft>
                <a:spcPts val="0"/>
              </a:spcAft>
              <a:buNone/>
            </a:pPr>
            <a:r>
              <a:rPr lang="en-US" sz="4400">
                <a:solidFill>
                  <a:schemeClr val="dk1"/>
                </a:solidFill>
                <a:latin typeface="Century Gothic"/>
                <a:ea typeface="Century Gothic"/>
                <a:cs typeface="Century Gothic"/>
                <a:sym typeface="Century Gothic"/>
              </a:rPr>
              <a:t>message</a:t>
            </a:r>
            <a:endParaRPr sz="4400">
              <a:solidFill>
                <a:schemeClr val="dk1"/>
              </a:solidFill>
              <a:latin typeface="Century Gothic"/>
              <a:ea typeface="Century Gothic"/>
              <a:cs typeface="Century Gothic"/>
              <a:sym typeface="Century Gothic"/>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p49"/>
          <p:cNvSpPr txBox="1"/>
          <p:nvPr/>
        </p:nvSpPr>
        <p:spPr>
          <a:xfrm>
            <a:off x="8436456" y="5128491"/>
            <a:ext cx="7511100" cy="1846800"/>
          </a:xfrm>
          <a:prstGeom prst="rect">
            <a:avLst/>
          </a:prstGeom>
          <a:noFill/>
          <a:ln>
            <a:noFill/>
          </a:ln>
        </p:spPr>
        <p:txBody>
          <a:bodyPr spcFirstLastPara="1" wrap="square" lIns="223475" tIns="111700" rIns="223475" bIns="111700" anchor="t" anchorCtr="0">
            <a:noAutofit/>
          </a:bodyPr>
          <a:lstStyle/>
          <a:p>
            <a:pPr marL="0" marR="0" lvl="0" indent="0" algn="l" rtl="0">
              <a:spcBef>
                <a:spcPts val="0"/>
              </a:spcBef>
              <a:spcAft>
                <a:spcPts val="0"/>
              </a:spcAft>
              <a:buNone/>
            </a:pPr>
            <a:r>
              <a:rPr lang="en-US" sz="4400" b="1">
                <a:solidFill>
                  <a:srgbClr val="CD2400"/>
                </a:solidFill>
                <a:latin typeface="Courier New"/>
                <a:ea typeface="Courier New"/>
                <a:cs typeface="Courier New"/>
                <a:sym typeface="Courier New"/>
              </a:rPr>
              <a:t>//VOORBEELD CODE</a:t>
            </a:r>
            <a:endParaRPr sz="3400"/>
          </a:p>
          <a:p>
            <a:pPr marL="0" marR="0" lvl="0" indent="0" algn="l" rtl="0">
              <a:spcBef>
                <a:spcPts val="0"/>
              </a:spcBef>
              <a:spcAft>
                <a:spcPts val="0"/>
              </a:spcAft>
              <a:buNone/>
            </a:pPr>
            <a:endParaRPr sz="4400">
              <a:solidFill>
                <a:schemeClr val="dk1"/>
              </a:solidFill>
              <a:latin typeface="Courier New"/>
              <a:ea typeface="Courier New"/>
              <a:cs typeface="Courier New"/>
              <a:sym typeface="Courier New"/>
            </a:endParaRPr>
          </a:p>
          <a:p>
            <a:pPr marL="0" marR="0" lvl="0" indent="0" algn="l" rtl="0">
              <a:spcBef>
                <a:spcPts val="0"/>
              </a:spcBef>
              <a:spcAft>
                <a:spcPts val="0"/>
              </a:spcAft>
              <a:buNone/>
            </a:pPr>
            <a:r>
              <a:rPr lang="en-US" sz="4400">
                <a:solidFill>
                  <a:schemeClr val="dk1"/>
                </a:solidFill>
                <a:latin typeface="Courier New"/>
                <a:ea typeface="Courier New"/>
                <a:cs typeface="Courier New"/>
                <a:sym typeface="Courier New"/>
              </a:rPr>
              <a:t>message = ‘Hallo!’;</a:t>
            </a:r>
            <a:endParaRPr sz="4400">
              <a:solidFill>
                <a:schemeClr val="dk1"/>
              </a:solidFill>
              <a:latin typeface="Courier New"/>
              <a:ea typeface="Courier New"/>
              <a:cs typeface="Courier New"/>
              <a:sym typeface="Courier New"/>
            </a:endParaRPr>
          </a:p>
        </p:txBody>
      </p:sp>
      <p:sp>
        <p:nvSpPr>
          <p:cNvPr id="305" name="Google Shape;305;p49"/>
          <p:cNvSpPr txBox="1"/>
          <p:nvPr/>
        </p:nvSpPr>
        <p:spPr>
          <a:xfrm>
            <a:off x="8436456" y="3329669"/>
            <a:ext cx="6066300" cy="1169400"/>
          </a:xfrm>
          <a:prstGeom prst="rect">
            <a:avLst/>
          </a:prstGeom>
          <a:solidFill>
            <a:srgbClr val="1C88DA"/>
          </a:solidFill>
          <a:ln>
            <a:noFill/>
          </a:ln>
        </p:spPr>
        <p:txBody>
          <a:bodyPr spcFirstLastPara="1" wrap="square" lIns="223475" tIns="111700" rIns="223475" bIns="111700" anchor="t" anchorCtr="0">
            <a:noAutofit/>
          </a:bodyPr>
          <a:lstStyle/>
          <a:p>
            <a:pPr marL="0" marR="0" lvl="0" indent="0" algn="l" rtl="0">
              <a:spcBef>
                <a:spcPts val="0"/>
              </a:spcBef>
              <a:spcAft>
                <a:spcPts val="0"/>
              </a:spcAft>
              <a:buNone/>
            </a:pPr>
            <a:r>
              <a:rPr lang="en-US" sz="7800">
                <a:solidFill>
                  <a:schemeClr val="lt1"/>
                </a:solidFill>
                <a:latin typeface="Century Gothic"/>
                <a:ea typeface="Century Gothic"/>
                <a:cs typeface="Century Gothic"/>
                <a:sym typeface="Century Gothic"/>
              </a:rPr>
              <a:t>Initialisatie</a:t>
            </a:r>
            <a:endParaRPr sz="7800">
              <a:solidFill>
                <a:schemeClr val="lt1"/>
              </a:solidFill>
              <a:latin typeface="Century Gothic"/>
              <a:ea typeface="Century Gothic"/>
              <a:cs typeface="Century Gothic"/>
              <a:sym typeface="Century Gothic"/>
            </a:endParaRPr>
          </a:p>
        </p:txBody>
      </p:sp>
      <p:sp>
        <p:nvSpPr>
          <p:cNvPr id="306" name="Google Shape;306;p49"/>
          <p:cNvSpPr/>
          <p:nvPr/>
        </p:nvSpPr>
        <p:spPr>
          <a:xfrm>
            <a:off x="8436445" y="7901731"/>
            <a:ext cx="5183100" cy="2484600"/>
          </a:xfrm>
          <a:prstGeom prst="ellipse">
            <a:avLst/>
          </a:prstGeom>
          <a:noFill/>
          <a:ln w="9525" cap="flat" cmpd="sng">
            <a:solidFill>
              <a:schemeClr val="dk1"/>
            </a:solidFill>
            <a:prstDash val="dash"/>
            <a:round/>
            <a:headEnd type="none" w="sm" len="sm"/>
            <a:tailEnd type="none" w="sm" len="sm"/>
          </a:ln>
        </p:spPr>
        <p:txBody>
          <a:bodyPr spcFirstLastPara="1" wrap="square" lIns="223475" tIns="111700" rIns="223475" bIns="111700" anchor="ctr" anchorCtr="0">
            <a:noAutofit/>
          </a:bodyPr>
          <a:lstStyle/>
          <a:p>
            <a:pPr marL="0" marR="0" lvl="0" indent="0" algn="ctr" rtl="0">
              <a:spcBef>
                <a:spcPts val="0"/>
              </a:spcBef>
              <a:spcAft>
                <a:spcPts val="0"/>
              </a:spcAft>
              <a:buNone/>
            </a:pPr>
            <a:r>
              <a:rPr lang="en-US" sz="3900">
                <a:solidFill>
                  <a:schemeClr val="dk1"/>
                </a:solidFill>
                <a:latin typeface="Calibri"/>
                <a:ea typeface="Calibri"/>
                <a:cs typeface="Calibri"/>
                <a:sym typeface="Calibri"/>
              </a:rPr>
              <a:t>Let mist. Want is al gedeclareerd</a:t>
            </a:r>
            <a:endParaRPr sz="3900">
              <a:solidFill>
                <a:schemeClr val="dk1"/>
              </a:solidFill>
              <a:latin typeface="Calibri"/>
              <a:ea typeface="Calibri"/>
              <a:cs typeface="Calibri"/>
              <a:sym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p50"/>
          <p:cNvSpPr/>
          <p:nvPr/>
        </p:nvSpPr>
        <p:spPr>
          <a:xfrm>
            <a:off x="4034552" y="3268870"/>
            <a:ext cx="2326500" cy="1744800"/>
          </a:xfrm>
          <a:prstGeom prst="rect">
            <a:avLst/>
          </a:prstGeom>
          <a:solidFill>
            <a:schemeClr val="lt1"/>
          </a:solidFill>
          <a:ln w="9525" cap="flat" cmpd="sng">
            <a:solidFill>
              <a:srgbClr val="1C88DA"/>
            </a:solidFill>
            <a:prstDash val="lgDash"/>
            <a:round/>
            <a:headEnd type="none" w="sm" len="sm"/>
            <a:tailEnd type="none" w="sm" len="sm"/>
          </a:ln>
        </p:spPr>
        <p:txBody>
          <a:bodyPr spcFirstLastPara="1" wrap="square" lIns="223475" tIns="111700" rIns="223475" bIns="111700" anchor="ctr" anchorCtr="0">
            <a:noAutofit/>
          </a:bodyPr>
          <a:lstStyle/>
          <a:p>
            <a:pPr marL="0" marR="0" lvl="0" indent="0" algn="ctr" rtl="0">
              <a:spcBef>
                <a:spcPts val="0"/>
              </a:spcBef>
              <a:spcAft>
                <a:spcPts val="0"/>
              </a:spcAft>
              <a:buNone/>
            </a:pPr>
            <a:r>
              <a:rPr lang="en-US" sz="4400">
                <a:solidFill>
                  <a:schemeClr val="dk1"/>
                </a:solidFill>
                <a:latin typeface="Calibri"/>
                <a:ea typeface="Calibri"/>
                <a:cs typeface="Calibri"/>
                <a:sym typeface="Calibri"/>
              </a:rPr>
              <a:t>Hallo</a:t>
            </a:r>
            <a:endParaRPr sz="4400">
              <a:solidFill>
                <a:schemeClr val="dk1"/>
              </a:solidFill>
              <a:latin typeface="Calibri"/>
              <a:ea typeface="Calibri"/>
              <a:cs typeface="Calibri"/>
              <a:sym typeface="Calibri"/>
            </a:endParaRPr>
          </a:p>
        </p:txBody>
      </p:sp>
      <p:sp>
        <p:nvSpPr>
          <p:cNvPr id="312" name="Google Shape;312;p50"/>
          <p:cNvSpPr/>
          <p:nvPr/>
        </p:nvSpPr>
        <p:spPr>
          <a:xfrm>
            <a:off x="6767445" y="3268870"/>
            <a:ext cx="2326500" cy="1744800"/>
          </a:xfrm>
          <a:prstGeom prst="rect">
            <a:avLst/>
          </a:prstGeom>
          <a:solidFill>
            <a:srgbClr val="1C88DA"/>
          </a:solidFill>
          <a:ln>
            <a:noFill/>
          </a:ln>
        </p:spPr>
        <p:txBody>
          <a:bodyPr spcFirstLastPara="1" wrap="square" lIns="223475" tIns="111700" rIns="223475" bIns="111700" anchor="ctr" anchorCtr="0">
            <a:noAutofit/>
          </a:bodyPr>
          <a:lstStyle/>
          <a:p>
            <a:pPr marL="0" marR="0" lvl="0" indent="0" algn="ctr" rtl="0">
              <a:spcBef>
                <a:spcPts val="0"/>
              </a:spcBef>
              <a:spcAft>
                <a:spcPts val="0"/>
              </a:spcAft>
              <a:buNone/>
            </a:pPr>
            <a:endParaRPr sz="4400">
              <a:solidFill>
                <a:schemeClr val="dk1"/>
              </a:solidFill>
              <a:latin typeface="Calibri"/>
              <a:ea typeface="Calibri"/>
              <a:cs typeface="Calibri"/>
              <a:sym typeface="Calibri"/>
            </a:endParaRPr>
          </a:p>
        </p:txBody>
      </p:sp>
      <p:sp>
        <p:nvSpPr>
          <p:cNvPr id="313" name="Google Shape;313;p50"/>
          <p:cNvSpPr/>
          <p:nvPr/>
        </p:nvSpPr>
        <p:spPr>
          <a:xfrm>
            <a:off x="9594576" y="3268870"/>
            <a:ext cx="2326500" cy="1744800"/>
          </a:xfrm>
          <a:prstGeom prst="rect">
            <a:avLst/>
          </a:prstGeom>
          <a:solidFill>
            <a:srgbClr val="1C88DA"/>
          </a:solidFill>
          <a:ln>
            <a:noFill/>
          </a:ln>
        </p:spPr>
        <p:txBody>
          <a:bodyPr spcFirstLastPara="1" wrap="square" lIns="223475" tIns="111700" rIns="223475" bIns="111700" anchor="ctr" anchorCtr="0">
            <a:noAutofit/>
          </a:bodyPr>
          <a:lstStyle/>
          <a:p>
            <a:pPr marL="0" marR="0" lvl="0" indent="0" algn="ctr" rtl="0">
              <a:spcBef>
                <a:spcPts val="0"/>
              </a:spcBef>
              <a:spcAft>
                <a:spcPts val="0"/>
              </a:spcAft>
              <a:buNone/>
            </a:pPr>
            <a:endParaRPr sz="4400">
              <a:solidFill>
                <a:schemeClr val="dk1"/>
              </a:solidFill>
              <a:latin typeface="Calibri"/>
              <a:ea typeface="Calibri"/>
              <a:cs typeface="Calibri"/>
              <a:sym typeface="Calibri"/>
            </a:endParaRPr>
          </a:p>
        </p:txBody>
      </p:sp>
      <p:sp>
        <p:nvSpPr>
          <p:cNvPr id="314" name="Google Shape;314;p50"/>
          <p:cNvSpPr/>
          <p:nvPr/>
        </p:nvSpPr>
        <p:spPr>
          <a:xfrm>
            <a:off x="12421706" y="3268870"/>
            <a:ext cx="2326500" cy="1744800"/>
          </a:xfrm>
          <a:prstGeom prst="rect">
            <a:avLst/>
          </a:prstGeom>
          <a:solidFill>
            <a:srgbClr val="1C88DA"/>
          </a:solidFill>
          <a:ln>
            <a:noFill/>
          </a:ln>
        </p:spPr>
        <p:txBody>
          <a:bodyPr spcFirstLastPara="1" wrap="square" lIns="223475" tIns="111700" rIns="223475" bIns="111700" anchor="ctr" anchorCtr="0">
            <a:noAutofit/>
          </a:bodyPr>
          <a:lstStyle/>
          <a:p>
            <a:pPr marL="0" marR="0" lvl="0" indent="0" algn="ctr" rtl="0">
              <a:spcBef>
                <a:spcPts val="0"/>
              </a:spcBef>
              <a:spcAft>
                <a:spcPts val="0"/>
              </a:spcAft>
              <a:buNone/>
            </a:pPr>
            <a:endParaRPr sz="4400">
              <a:solidFill>
                <a:schemeClr val="dk1"/>
              </a:solidFill>
              <a:latin typeface="Calibri"/>
              <a:ea typeface="Calibri"/>
              <a:cs typeface="Calibri"/>
              <a:sym typeface="Calibri"/>
            </a:endParaRPr>
          </a:p>
        </p:txBody>
      </p:sp>
      <p:sp>
        <p:nvSpPr>
          <p:cNvPr id="315" name="Google Shape;315;p50"/>
          <p:cNvSpPr/>
          <p:nvPr/>
        </p:nvSpPr>
        <p:spPr>
          <a:xfrm>
            <a:off x="15248838" y="3268870"/>
            <a:ext cx="2326500" cy="1744800"/>
          </a:xfrm>
          <a:prstGeom prst="rect">
            <a:avLst/>
          </a:prstGeom>
          <a:solidFill>
            <a:srgbClr val="1C88DA"/>
          </a:solidFill>
          <a:ln>
            <a:noFill/>
          </a:ln>
        </p:spPr>
        <p:txBody>
          <a:bodyPr spcFirstLastPara="1" wrap="square" lIns="223475" tIns="111700" rIns="223475" bIns="111700" anchor="ctr" anchorCtr="0">
            <a:noAutofit/>
          </a:bodyPr>
          <a:lstStyle/>
          <a:p>
            <a:pPr marL="0" marR="0" lvl="0" indent="0" algn="ctr" rtl="0">
              <a:spcBef>
                <a:spcPts val="0"/>
              </a:spcBef>
              <a:spcAft>
                <a:spcPts val="0"/>
              </a:spcAft>
              <a:buNone/>
            </a:pPr>
            <a:endParaRPr sz="4400">
              <a:solidFill>
                <a:schemeClr val="dk1"/>
              </a:solidFill>
              <a:latin typeface="Calibri"/>
              <a:ea typeface="Calibri"/>
              <a:cs typeface="Calibri"/>
              <a:sym typeface="Calibri"/>
            </a:endParaRPr>
          </a:p>
        </p:txBody>
      </p:sp>
      <p:sp>
        <p:nvSpPr>
          <p:cNvPr id="316" name="Google Shape;316;p50"/>
          <p:cNvSpPr/>
          <p:nvPr/>
        </p:nvSpPr>
        <p:spPr>
          <a:xfrm>
            <a:off x="18105417" y="3268870"/>
            <a:ext cx="2326500" cy="1744800"/>
          </a:xfrm>
          <a:prstGeom prst="rect">
            <a:avLst/>
          </a:prstGeom>
          <a:solidFill>
            <a:srgbClr val="1C88DA"/>
          </a:solidFill>
          <a:ln>
            <a:noFill/>
          </a:ln>
        </p:spPr>
        <p:txBody>
          <a:bodyPr spcFirstLastPara="1" wrap="square" lIns="223475" tIns="111700" rIns="223475" bIns="111700" anchor="ctr" anchorCtr="0">
            <a:noAutofit/>
          </a:bodyPr>
          <a:lstStyle/>
          <a:p>
            <a:pPr marL="0" marR="0" lvl="0" indent="0" algn="ctr" rtl="0">
              <a:spcBef>
                <a:spcPts val="0"/>
              </a:spcBef>
              <a:spcAft>
                <a:spcPts val="0"/>
              </a:spcAft>
              <a:buNone/>
            </a:pPr>
            <a:endParaRPr sz="4400">
              <a:solidFill>
                <a:schemeClr val="dk1"/>
              </a:solidFill>
              <a:latin typeface="Calibri"/>
              <a:ea typeface="Calibri"/>
              <a:cs typeface="Calibri"/>
              <a:sym typeface="Calibri"/>
            </a:endParaRPr>
          </a:p>
        </p:txBody>
      </p:sp>
      <p:sp>
        <p:nvSpPr>
          <p:cNvPr id="317" name="Google Shape;317;p50"/>
          <p:cNvSpPr/>
          <p:nvPr/>
        </p:nvSpPr>
        <p:spPr>
          <a:xfrm>
            <a:off x="4034552" y="5848612"/>
            <a:ext cx="2326500" cy="1744800"/>
          </a:xfrm>
          <a:prstGeom prst="rect">
            <a:avLst/>
          </a:prstGeom>
          <a:solidFill>
            <a:srgbClr val="1C88DA"/>
          </a:solidFill>
          <a:ln>
            <a:noFill/>
          </a:ln>
        </p:spPr>
        <p:txBody>
          <a:bodyPr spcFirstLastPara="1" wrap="square" lIns="223475" tIns="111700" rIns="223475" bIns="111700" anchor="ctr" anchorCtr="0">
            <a:noAutofit/>
          </a:bodyPr>
          <a:lstStyle/>
          <a:p>
            <a:pPr marL="0" marR="0" lvl="0" indent="0" algn="ctr" rtl="0">
              <a:spcBef>
                <a:spcPts val="0"/>
              </a:spcBef>
              <a:spcAft>
                <a:spcPts val="0"/>
              </a:spcAft>
              <a:buNone/>
            </a:pPr>
            <a:endParaRPr sz="4400">
              <a:solidFill>
                <a:schemeClr val="dk1"/>
              </a:solidFill>
              <a:latin typeface="Calibri"/>
              <a:ea typeface="Calibri"/>
              <a:cs typeface="Calibri"/>
              <a:sym typeface="Calibri"/>
            </a:endParaRPr>
          </a:p>
        </p:txBody>
      </p:sp>
      <p:sp>
        <p:nvSpPr>
          <p:cNvPr id="318" name="Google Shape;318;p50"/>
          <p:cNvSpPr/>
          <p:nvPr/>
        </p:nvSpPr>
        <p:spPr>
          <a:xfrm>
            <a:off x="6767445" y="5848612"/>
            <a:ext cx="2326500" cy="1744800"/>
          </a:xfrm>
          <a:prstGeom prst="rect">
            <a:avLst/>
          </a:prstGeom>
          <a:solidFill>
            <a:srgbClr val="1C88DA"/>
          </a:solidFill>
          <a:ln>
            <a:noFill/>
          </a:ln>
        </p:spPr>
        <p:txBody>
          <a:bodyPr spcFirstLastPara="1" wrap="square" lIns="223475" tIns="111700" rIns="223475" bIns="111700" anchor="ctr" anchorCtr="0">
            <a:noAutofit/>
          </a:bodyPr>
          <a:lstStyle/>
          <a:p>
            <a:pPr marL="0" marR="0" lvl="0" indent="0" algn="ctr" rtl="0">
              <a:spcBef>
                <a:spcPts val="0"/>
              </a:spcBef>
              <a:spcAft>
                <a:spcPts val="0"/>
              </a:spcAft>
              <a:buNone/>
            </a:pPr>
            <a:endParaRPr sz="4400">
              <a:solidFill>
                <a:schemeClr val="dk1"/>
              </a:solidFill>
              <a:latin typeface="Calibri"/>
              <a:ea typeface="Calibri"/>
              <a:cs typeface="Calibri"/>
              <a:sym typeface="Calibri"/>
            </a:endParaRPr>
          </a:p>
        </p:txBody>
      </p:sp>
      <p:sp>
        <p:nvSpPr>
          <p:cNvPr id="319" name="Google Shape;319;p50"/>
          <p:cNvSpPr/>
          <p:nvPr/>
        </p:nvSpPr>
        <p:spPr>
          <a:xfrm>
            <a:off x="9594576" y="5848612"/>
            <a:ext cx="2326500" cy="1744800"/>
          </a:xfrm>
          <a:prstGeom prst="rect">
            <a:avLst/>
          </a:prstGeom>
          <a:solidFill>
            <a:srgbClr val="1C88DA"/>
          </a:solidFill>
          <a:ln>
            <a:noFill/>
          </a:ln>
        </p:spPr>
        <p:txBody>
          <a:bodyPr spcFirstLastPara="1" wrap="square" lIns="223475" tIns="111700" rIns="223475" bIns="111700" anchor="ctr" anchorCtr="0">
            <a:noAutofit/>
          </a:bodyPr>
          <a:lstStyle/>
          <a:p>
            <a:pPr marL="0" marR="0" lvl="0" indent="0" algn="ctr" rtl="0">
              <a:spcBef>
                <a:spcPts val="0"/>
              </a:spcBef>
              <a:spcAft>
                <a:spcPts val="0"/>
              </a:spcAft>
              <a:buNone/>
            </a:pPr>
            <a:endParaRPr sz="4400">
              <a:solidFill>
                <a:schemeClr val="dk1"/>
              </a:solidFill>
              <a:latin typeface="Calibri"/>
              <a:ea typeface="Calibri"/>
              <a:cs typeface="Calibri"/>
              <a:sym typeface="Calibri"/>
            </a:endParaRPr>
          </a:p>
        </p:txBody>
      </p:sp>
      <p:sp>
        <p:nvSpPr>
          <p:cNvPr id="320" name="Google Shape;320;p50"/>
          <p:cNvSpPr/>
          <p:nvPr/>
        </p:nvSpPr>
        <p:spPr>
          <a:xfrm>
            <a:off x="12421706" y="5848612"/>
            <a:ext cx="2326500" cy="1744800"/>
          </a:xfrm>
          <a:prstGeom prst="rect">
            <a:avLst/>
          </a:prstGeom>
          <a:solidFill>
            <a:srgbClr val="1C88DA"/>
          </a:solidFill>
          <a:ln>
            <a:noFill/>
          </a:ln>
        </p:spPr>
        <p:txBody>
          <a:bodyPr spcFirstLastPara="1" wrap="square" lIns="223475" tIns="111700" rIns="223475" bIns="111700" anchor="ctr" anchorCtr="0">
            <a:noAutofit/>
          </a:bodyPr>
          <a:lstStyle/>
          <a:p>
            <a:pPr marL="0" marR="0" lvl="0" indent="0" algn="ctr" rtl="0">
              <a:spcBef>
                <a:spcPts val="0"/>
              </a:spcBef>
              <a:spcAft>
                <a:spcPts val="0"/>
              </a:spcAft>
              <a:buNone/>
            </a:pPr>
            <a:endParaRPr sz="4400">
              <a:solidFill>
                <a:schemeClr val="dk1"/>
              </a:solidFill>
              <a:latin typeface="Calibri"/>
              <a:ea typeface="Calibri"/>
              <a:cs typeface="Calibri"/>
              <a:sym typeface="Calibri"/>
            </a:endParaRPr>
          </a:p>
        </p:txBody>
      </p:sp>
      <p:sp>
        <p:nvSpPr>
          <p:cNvPr id="321" name="Google Shape;321;p50"/>
          <p:cNvSpPr/>
          <p:nvPr/>
        </p:nvSpPr>
        <p:spPr>
          <a:xfrm>
            <a:off x="15248838" y="5848612"/>
            <a:ext cx="2326500" cy="1744800"/>
          </a:xfrm>
          <a:prstGeom prst="rect">
            <a:avLst/>
          </a:prstGeom>
          <a:solidFill>
            <a:srgbClr val="1C88DA"/>
          </a:solidFill>
          <a:ln>
            <a:noFill/>
          </a:ln>
        </p:spPr>
        <p:txBody>
          <a:bodyPr spcFirstLastPara="1" wrap="square" lIns="223475" tIns="111700" rIns="223475" bIns="111700" anchor="ctr" anchorCtr="0">
            <a:noAutofit/>
          </a:bodyPr>
          <a:lstStyle/>
          <a:p>
            <a:pPr marL="0" marR="0" lvl="0" indent="0" algn="ctr" rtl="0">
              <a:spcBef>
                <a:spcPts val="0"/>
              </a:spcBef>
              <a:spcAft>
                <a:spcPts val="0"/>
              </a:spcAft>
              <a:buNone/>
            </a:pPr>
            <a:endParaRPr sz="4400">
              <a:solidFill>
                <a:schemeClr val="dk1"/>
              </a:solidFill>
              <a:latin typeface="Calibri"/>
              <a:ea typeface="Calibri"/>
              <a:cs typeface="Calibri"/>
              <a:sym typeface="Calibri"/>
            </a:endParaRPr>
          </a:p>
        </p:txBody>
      </p:sp>
      <p:sp>
        <p:nvSpPr>
          <p:cNvPr id="322" name="Google Shape;322;p50"/>
          <p:cNvSpPr/>
          <p:nvPr/>
        </p:nvSpPr>
        <p:spPr>
          <a:xfrm>
            <a:off x="18105417" y="5848612"/>
            <a:ext cx="2326500" cy="1744800"/>
          </a:xfrm>
          <a:prstGeom prst="rect">
            <a:avLst/>
          </a:prstGeom>
          <a:solidFill>
            <a:srgbClr val="1C88DA"/>
          </a:solidFill>
          <a:ln>
            <a:noFill/>
          </a:ln>
        </p:spPr>
        <p:txBody>
          <a:bodyPr spcFirstLastPara="1" wrap="square" lIns="223475" tIns="111700" rIns="223475" bIns="111700" anchor="ctr" anchorCtr="0">
            <a:noAutofit/>
          </a:bodyPr>
          <a:lstStyle/>
          <a:p>
            <a:pPr marL="0" marR="0" lvl="0" indent="0" algn="ctr" rtl="0">
              <a:spcBef>
                <a:spcPts val="0"/>
              </a:spcBef>
              <a:spcAft>
                <a:spcPts val="0"/>
              </a:spcAft>
              <a:buNone/>
            </a:pPr>
            <a:endParaRPr sz="4400">
              <a:solidFill>
                <a:schemeClr val="dk1"/>
              </a:solidFill>
              <a:latin typeface="Calibri"/>
              <a:ea typeface="Calibri"/>
              <a:cs typeface="Calibri"/>
              <a:sym typeface="Calibri"/>
            </a:endParaRPr>
          </a:p>
        </p:txBody>
      </p:sp>
      <p:sp>
        <p:nvSpPr>
          <p:cNvPr id="323" name="Google Shape;323;p50"/>
          <p:cNvSpPr/>
          <p:nvPr/>
        </p:nvSpPr>
        <p:spPr>
          <a:xfrm>
            <a:off x="4034552" y="8388596"/>
            <a:ext cx="2326500" cy="1744800"/>
          </a:xfrm>
          <a:prstGeom prst="rect">
            <a:avLst/>
          </a:prstGeom>
          <a:solidFill>
            <a:srgbClr val="1C88DA"/>
          </a:solidFill>
          <a:ln>
            <a:noFill/>
          </a:ln>
        </p:spPr>
        <p:txBody>
          <a:bodyPr spcFirstLastPara="1" wrap="square" lIns="223475" tIns="111700" rIns="223475" bIns="111700" anchor="ctr" anchorCtr="0">
            <a:noAutofit/>
          </a:bodyPr>
          <a:lstStyle/>
          <a:p>
            <a:pPr marL="0" marR="0" lvl="0" indent="0" algn="ctr" rtl="0">
              <a:spcBef>
                <a:spcPts val="0"/>
              </a:spcBef>
              <a:spcAft>
                <a:spcPts val="0"/>
              </a:spcAft>
              <a:buNone/>
            </a:pPr>
            <a:endParaRPr sz="4400">
              <a:solidFill>
                <a:schemeClr val="dk1"/>
              </a:solidFill>
              <a:latin typeface="Calibri"/>
              <a:ea typeface="Calibri"/>
              <a:cs typeface="Calibri"/>
              <a:sym typeface="Calibri"/>
            </a:endParaRPr>
          </a:p>
        </p:txBody>
      </p:sp>
      <p:sp>
        <p:nvSpPr>
          <p:cNvPr id="324" name="Google Shape;324;p50"/>
          <p:cNvSpPr/>
          <p:nvPr/>
        </p:nvSpPr>
        <p:spPr>
          <a:xfrm>
            <a:off x="6767445" y="8388596"/>
            <a:ext cx="2326500" cy="1744800"/>
          </a:xfrm>
          <a:prstGeom prst="rect">
            <a:avLst/>
          </a:prstGeom>
          <a:solidFill>
            <a:srgbClr val="1C88DA"/>
          </a:solidFill>
          <a:ln>
            <a:noFill/>
          </a:ln>
        </p:spPr>
        <p:txBody>
          <a:bodyPr spcFirstLastPara="1" wrap="square" lIns="223475" tIns="111700" rIns="223475" bIns="111700" anchor="ctr" anchorCtr="0">
            <a:noAutofit/>
          </a:bodyPr>
          <a:lstStyle/>
          <a:p>
            <a:pPr marL="0" marR="0" lvl="0" indent="0" algn="ctr" rtl="0">
              <a:spcBef>
                <a:spcPts val="0"/>
              </a:spcBef>
              <a:spcAft>
                <a:spcPts val="0"/>
              </a:spcAft>
              <a:buNone/>
            </a:pPr>
            <a:endParaRPr sz="4400">
              <a:solidFill>
                <a:schemeClr val="dk1"/>
              </a:solidFill>
              <a:latin typeface="Calibri"/>
              <a:ea typeface="Calibri"/>
              <a:cs typeface="Calibri"/>
              <a:sym typeface="Calibri"/>
            </a:endParaRPr>
          </a:p>
        </p:txBody>
      </p:sp>
      <p:sp>
        <p:nvSpPr>
          <p:cNvPr id="325" name="Google Shape;325;p50"/>
          <p:cNvSpPr/>
          <p:nvPr/>
        </p:nvSpPr>
        <p:spPr>
          <a:xfrm>
            <a:off x="9594576" y="8388596"/>
            <a:ext cx="2326500" cy="1744800"/>
          </a:xfrm>
          <a:prstGeom prst="rect">
            <a:avLst/>
          </a:prstGeom>
          <a:solidFill>
            <a:srgbClr val="1C88DA"/>
          </a:solidFill>
          <a:ln>
            <a:noFill/>
          </a:ln>
        </p:spPr>
        <p:txBody>
          <a:bodyPr spcFirstLastPara="1" wrap="square" lIns="223475" tIns="111700" rIns="223475" bIns="111700" anchor="ctr" anchorCtr="0">
            <a:noAutofit/>
          </a:bodyPr>
          <a:lstStyle/>
          <a:p>
            <a:pPr marL="0" marR="0" lvl="0" indent="0" algn="ctr" rtl="0">
              <a:spcBef>
                <a:spcPts val="0"/>
              </a:spcBef>
              <a:spcAft>
                <a:spcPts val="0"/>
              </a:spcAft>
              <a:buNone/>
            </a:pPr>
            <a:endParaRPr sz="4400">
              <a:solidFill>
                <a:schemeClr val="dk1"/>
              </a:solidFill>
              <a:latin typeface="Calibri"/>
              <a:ea typeface="Calibri"/>
              <a:cs typeface="Calibri"/>
              <a:sym typeface="Calibri"/>
            </a:endParaRPr>
          </a:p>
        </p:txBody>
      </p:sp>
      <p:sp>
        <p:nvSpPr>
          <p:cNvPr id="326" name="Google Shape;326;p50"/>
          <p:cNvSpPr/>
          <p:nvPr/>
        </p:nvSpPr>
        <p:spPr>
          <a:xfrm>
            <a:off x="12421706" y="8388596"/>
            <a:ext cx="2326500" cy="1744800"/>
          </a:xfrm>
          <a:prstGeom prst="rect">
            <a:avLst/>
          </a:prstGeom>
          <a:solidFill>
            <a:srgbClr val="1C88DA"/>
          </a:solidFill>
          <a:ln>
            <a:noFill/>
          </a:ln>
        </p:spPr>
        <p:txBody>
          <a:bodyPr spcFirstLastPara="1" wrap="square" lIns="223475" tIns="111700" rIns="223475" bIns="111700" anchor="ctr" anchorCtr="0">
            <a:noAutofit/>
          </a:bodyPr>
          <a:lstStyle/>
          <a:p>
            <a:pPr marL="0" marR="0" lvl="0" indent="0" algn="ctr" rtl="0">
              <a:spcBef>
                <a:spcPts val="0"/>
              </a:spcBef>
              <a:spcAft>
                <a:spcPts val="0"/>
              </a:spcAft>
              <a:buNone/>
            </a:pPr>
            <a:endParaRPr sz="4400">
              <a:solidFill>
                <a:schemeClr val="dk1"/>
              </a:solidFill>
              <a:latin typeface="Calibri"/>
              <a:ea typeface="Calibri"/>
              <a:cs typeface="Calibri"/>
              <a:sym typeface="Calibri"/>
            </a:endParaRPr>
          </a:p>
        </p:txBody>
      </p:sp>
      <p:sp>
        <p:nvSpPr>
          <p:cNvPr id="327" name="Google Shape;327;p50"/>
          <p:cNvSpPr/>
          <p:nvPr/>
        </p:nvSpPr>
        <p:spPr>
          <a:xfrm>
            <a:off x="15248838" y="8388596"/>
            <a:ext cx="2326500" cy="1744800"/>
          </a:xfrm>
          <a:prstGeom prst="rect">
            <a:avLst/>
          </a:prstGeom>
          <a:solidFill>
            <a:srgbClr val="1C88DA"/>
          </a:solidFill>
          <a:ln>
            <a:noFill/>
          </a:ln>
        </p:spPr>
        <p:txBody>
          <a:bodyPr spcFirstLastPara="1" wrap="square" lIns="223475" tIns="111700" rIns="223475" bIns="111700" anchor="ctr" anchorCtr="0">
            <a:noAutofit/>
          </a:bodyPr>
          <a:lstStyle/>
          <a:p>
            <a:pPr marL="0" marR="0" lvl="0" indent="0" algn="ctr" rtl="0">
              <a:spcBef>
                <a:spcPts val="0"/>
              </a:spcBef>
              <a:spcAft>
                <a:spcPts val="0"/>
              </a:spcAft>
              <a:buNone/>
            </a:pPr>
            <a:endParaRPr sz="4400">
              <a:solidFill>
                <a:schemeClr val="dk1"/>
              </a:solidFill>
              <a:latin typeface="Calibri"/>
              <a:ea typeface="Calibri"/>
              <a:cs typeface="Calibri"/>
              <a:sym typeface="Calibri"/>
            </a:endParaRPr>
          </a:p>
        </p:txBody>
      </p:sp>
      <p:sp>
        <p:nvSpPr>
          <p:cNvPr id="328" name="Google Shape;328;p50"/>
          <p:cNvSpPr/>
          <p:nvPr/>
        </p:nvSpPr>
        <p:spPr>
          <a:xfrm>
            <a:off x="18105417" y="8388596"/>
            <a:ext cx="2326500" cy="1744800"/>
          </a:xfrm>
          <a:prstGeom prst="rect">
            <a:avLst/>
          </a:prstGeom>
          <a:solidFill>
            <a:srgbClr val="1C88DA"/>
          </a:solidFill>
          <a:ln>
            <a:noFill/>
          </a:ln>
        </p:spPr>
        <p:txBody>
          <a:bodyPr spcFirstLastPara="1" wrap="square" lIns="223475" tIns="111700" rIns="223475" bIns="111700" anchor="ctr" anchorCtr="0">
            <a:noAutofit/>
          </a:bodyPr>
          <a:lstStyle/>
          <a:p>
            <a:pPr marL="0" marR="0" lvl="0" indent="0" algn="ctr" rtl="0">
              <a:spcBef>
                <a:spcPts val="0"/>
              </a:spcBef>
              <a:spcAft>
                <a:spcPts val="0"/>
              </a:spcAft>
              <a:buNone/>
            </a:pPr>
            <a:endParaRPr sz="4400">
              <a:solidFill>
                <a:schemeClr val="dk1"/>
              </a:solidFill>
              <a:latin typeface="Calibri"/>
              <a:ea typeface="Calibri"/>
              <a:cs typeface="Calibri"/>
              <a:sym typeface="Calibri"/>
            </a:endParaRPr>
          </a:p>
        </p:txBody>
      </p:sp>
      <p:sp>
        <p:nvSpPr>
          <p:cNvPr id="329" name="Google Shape;329;p50"/>
          <p:cNvSpPr txBox="1"/>
          <p:nvPr/>
        </p:nvSpPr>
        <p:spPr>
          <a:xfrm>
            <a:off x="4034552" y="1369392"/>
            <a:ext cx="5588700" cy="1046400"/>
          </a:xfrm>
          <a:prstGeom prst="rect">
            <a:avLst/>
          </a:prstGeom>
          <a:noFill/>
          <a:ln>
            <a:noFill/>
          </a:ln>
        </p:spPr>
        <p:txBody>
          <a:bodyPr spcFirstLastPara="1" wrap="square" lIns="223475" tIns="111700" rIns="223475" bIns="111700" anchor="t" anchorCtr="0">
            <a:noAutofit/>
          </a:bodyPr>
          <a:lstStyle/>
          <a:p>
            <a:pPr marL="0" marR="0" lvl="0" indent="0" algn="l" rtl="0">
              <a:spcBef>
                <a:spcPts val="0"/>
              </a:spcBef>
              <a:spcAft>
                <a:spcPts val="0"/>
              </a:spcAft>
              <a:buNone/>
            </a:pPr>
            <a:r>
              <a:rPr lang="en-US" sz="6800">
                <a:solidFill>
                  <a:srgbClr val="CD2400"/>
                </a:solidFill>
                <a:latin typeface="Century Gothic"/>
                <a:ea typeface="Century Gothic"/>
                <a:cs typeface="Century Gothic"/>
                <a:sym typeface="Century Gothic"/>
              </a:rPr>
              <a:t>Geheugen</a:t>
            </a:r>
            <a:endParaRPr sz="6800">
              <a:solidFill>
                <a:srgbClr val="CD2400"/>
              </a:solidFill>
              <a:latin typeface="Century Gothic"/>
              <a:ea typeface="Century Gothic"/>
              <a:cs typeface="Century Gothic"/>
              <a:sym typeface="Century Gothic"/>
            </a:endParaRPr>
          </a:p>
        </p:txBody>
      </p:sp>
      <p:sp>
        <p:nvSpPr>
          <p:cNvPr id="330" name="Google Shape;330;p50"/>
          <p:cNvSpPr txBox="1"/>
          <p:nvPr/>
        </p:nvSpPr>
        <p:spPr>
          <a:xfrm>
            <a:off x="3702763" y="4913122"/>
            <a:ext cx="3182400" cy="738600"/>
          </a:xfrm>
          <a:prstGeom prst="rect">
            <a:avLst/>
          </a:prstGeom>
          <a:noFill/>
          <a:ln>
            <a:noFill/>
          </a:ln>
        </p:spPr>
        <p:txBody>
          <a:bodyPr spcFirstLastPara="1" wrap="square" lIns="223475" tIns="111700" rIns="223475" bIns="111700" anchor="t" anchorCtr="0">
            <a:noAutofit/>
          </a:bodyPr>
          <a:lstStyle/>
          <a:p>
            <a:pPr marL="0" marR="0" lvl="0" indent="0" algn="l" rtl="0">
              <a:spcBef>
                <a:spcPts val="0"/>
              </a:spcBef>
              <a:spcAft>
                <a:spcPts val="0"/>
              </a:spcAft>
              <a:buNone/>
            </a:pPr>
            <a:r>
              <a:rPr lang="en-US" sz="4400">
                <a:solidFill>
                  <a:schemeClr val="dk1"/>
                </a:solidFill>
                <a:latin typeface="Century Gothic"/>
                <a:ea typeface="Century Gothic"/>
                <a:cs typeface="Century Gothic"/>
                <a:sym typeface="Century Gothic"/>
              </a:rPr>
              <a:t>message</a:t>
            </a:r>
            <a:endParaRPr sz="4400">
              <a:solidFill>
                <a:schemeClr val="dk1"/>
              </a:solidFill>
              <a:latin typeface="Century Gothic"/>
              <a:ea typeface="Century Gothic"/>
              <a:cs typeface="Century Gothic"/>
              <a:sym typeface="Century Gothic"/>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Google Shape;335;p51"/>
          <p:cNvSpPr txBox="1"/>
          <p:nvPr/>
        </p:nvSpPr>
        <p:spPr>
          <a:xfrm>
            <a:off x="7787756" y="5032454"/>
            <a:ext cx="8988900" cy="1846800"/>
          </a:xfrm>
          <a:prstGeom prst="rect">
            <a:avLst/>
          </a:prstGeom>
          <a:noFill/>
          <a:ln>
            <a:noFill/>
          </a:ln>
        </p:spPr>
        <p:txBody>
          <a:bodyPr spcFirstLastPara="1" wrap="square" lIns="223475" tIns="111700" rIns="223475" bIns="111700" anchor="t" anchorCtr="0">
            <a:noAutofit/>
          </a:bodyPr>
          <a:lstStyle/>
          <a:p>
            <a:pPr marL="0" marR="0" lvl="0" indent="0" algn="l" rtl="0">
              <a:spcBef>
                <a:spcPts val="0"/>
              </a:spcBef>
              <a:spcAft>
                <a:spcPts val="0"/>
              </a:spcAft>
              <a:buNone/>
            </a:pPr>
            <a:r>
              <a:rPr lang="en-US" sz="4400" b="1">
                <a:solidFill>
                  <a:srgbClr val="CD2400"/>
                </a:solidFill>
                <a:latin typeface="Courier New"/>
                <a:ea typeface="Courier New"/>
                <a:cs typeface="Courier New"/>
                <a:sym typeface="Courier New"/>
              </a:rPr>
              <a:t>//VOORBEELD CODE</a:t>
            </a:r>
            <a:endParaRPr sz="3400"/>
          </a:p>
          <a:p>
            <a:pPr marL="0" marR="0" lvl="0" indent="0" algn="l" rtl="0">
              <a:spcBef>
                <a:spcPts val="0"/>
              </a:spcBef>
              <a:spcAft>
                <a:spcPts val="0"/>
              </a:spcAft>
              <a:buNone/>
            </a:pPr>
            <a:endParaRPr sz="4400">
              <a:solidFill>
                <a:schemeClr val="dk1"/>
              </a:solidFill>
              <a:latin typeface="Courier New"/>
              <a:ea typeface="Courier New"/>
              <a:cs typeface="Courier New"/>
              <a:sym typeface="Courier New"/>
            </a:endParaRPr>
          </a:p>
          <a:p>
            <a:pPr marL="0" marR="0" lvl="0" indent="0" algn="l" rtl="0">
              <a:spcBef>
                <a:spcPts val="0"/>
              </a:spcBef>
              <a:spcAft>
                <a:spcPts val="0"/>
              </a:spcAft>
              <a:buNone/>
            </a:pPr>
            <a:r>
              <a:rPr lang="en-US" sz="4400">
                <a:solidFill>
                  <a:schemeClr val="dk1"/>
                </a:solidFill>
                <a:latin typeface="Courier New"/>
                <a:ea typeface="Courier New"/>
                <a:cs typeface="Courier New"/>
                <a:sym typeface="Courier New"/>
              </a:rPr>
              <a:t>let message = ‘Hallo!’;</a:t>
            </a:r>
            <a:endParaRPr sz="4400">
              <a:solidFill>
                <a:schemeClr val="dk1"/>
              </a:solidFill>
              <a:latin typeface="Courier New"/>
              <a:ea typeface="Courier New"/>
              <a:cs typeface="Courier New"/>
              <a:sym typeface="Courier New"/>
            </a:endParaRPr>
          </a:p>
        </p:txBody>
      </p:sp>
      <p:sp>
        <p:nvSpPr>
          <p:cNvPr id="336" name="Google Shape;336;p51"/>
          <p:cNvSpPr txBox="1"/>
          <p:nvPr/>
        </p:nvSpPr>
        <p:spPr>
          <a:xfrm>
            <a:off x="7787756" y="3233631"/>
            <a:ext cx="8196000" cy="1169400"/>
          </a:xfrm>
          <a:prstGeom prst="rect">
            <a:avLst/>
          </a:prstGeom>
          <a:solidFill>
            <a:srgbClr val="1C88DA"/>
          </a:solidFill>
          <a:ln>
            <a:noFill/>
          </a:ln>
        </p:spPr>
        <p:txBody>
          <a:bodyPr spcFirstLastPara="1" wrap="square" lIns="223475" tIns="111700" rIns="223475" bIns="111700" anchor="t" anchorCtr="0">
            <a:noAutofit/>
          </a:bodyPr>
          <a:lstStyle/>
          <a:p>
            <a:pPr marL="0" marR="0" lvl="0" indent="0" algn="l" rtl="0">
              <a:spcBef>
                <a:spcPts val="0"/>
              </a:spcBef>
              <a:spcAft>
                <a:spcPts val="0"/>
              </a:spcAft>
              <a:buNone/>
            </a:pPr>
            <a:r>
              <a:rPr lang="en-US" sz="7800">
                <a:solidFill>
                  <a:schemeClr val="lt1"/>
                </a:solidFill>
                <a:latin typeface="Century Gothic"/>
                <a:ea typeface="Century Gothic"/>
                <a:cs typeface="Century Gothic"/>
                <a:sym typeface="Century Gothic"/>
              </a:rPr>
              <a:t>Alles bij elkaar</a:t>
            </a:r>
            <a:endParaRPr sz="7800">
              <a:solidFill>
                <a:schemeClr val="lt1"/>
              </a:solidFill>
              <a:latin typeface="Century Gothic"/>
              <a:ea typeface="Century Gothic"/>
              <a:cs typeface="Century Gothic"/>
              <a:sym typeface="Century Gothic"/>
            </a:endParaRPr>
          </a:p>
        </p:txBody>
      </p:sp>
      <p:sp>
        <p:nvSpPr>
          <p:cNvPr id="337" name="Google Shape;337;p51"/>
          <p:cNvSpPr/>
          <p:nvPr/>
        </p:nvSpPr>
        <p:spPr>
          <a:xfrm>
            <a:off x="9294290" y="7997766"/>
            <a:ext cx="5183100" cy="2484600"/>
          </a:xfrm>
          <a:prstGeom prst="ellipse">
            <a:avLst/>
          </a:prstGeom>
          <a:noFill/>
          <a:ln w="9525" cap="flat" cmpd="sng">
            <a:solidFill>
              <a:schemeClr val="dk1"/>
            </a:solidFill>
            <a:prstDash val="dash"/>
            <a:round/>
            <a:headEnd type="none" w="sm" len="sm"/>
            <a:tailEnd type="none" w="sm" len="sm"/>
          </a:ln>
        </p:spPr>
        <p:txBody>
          <a:bodyPr spcFirstLastPara="1" wrap="square" lIns="223475" tIns="111700" rIns="223475" bIns="111700" anchor="ctr" anchorCtr="0">
            <a:noAutofit/>
          </a:bodyPr>
          <a:lstStyle/>
          <a:p>
            <a:pPr marL="0" marR="0" lvl="0" indent="0" algn="ctr" rtl="0">
              <a:spcBef>
                <a:spcPts val="0"/>
              </a:spcBef>
              <a:spcAft>
                <a:spcPts val="0"/>
              </a:spcAft>
              <a:buNone/>
            </a:pPr>
            <a:r>
              <a:rPr lang="en-US" sz="3900">
                <a:solidFill>
                  <a:schemeClr val="dk1"/>
                </a:solidFill>
                <a:latin typeface="Calibri"/>
                <a:ea typeface="Calibri"/>
                <a:cs typeface="Calibri"/>
                <a:sym typeface="Calibri"/>
              </a:rPr>
              <a:t>Dit noemen we ook een JS statement</a:t>
            </a:r>
            <a:endParaRPr sz="3900">
              <a:solidFill>
                <a:schemeClr val="dk1"/>
              </a:solidFill>
              <a:latin typeface="Calibri"/>
              <a:ea typeface="Calibri"/>
              <a:cs typeface="Calibri"/>
              <a:sym typeface="Calibri"/>
            </a:endParaRPr>
          </a:p>
        </p:txBody>
      </p:sp>
      <p:sp>
        <p:nvSpPr>
          <p:cNvPr id="338" name="Google Shape;338;p51"/>
          <p:cNvSpPr/>
          <p:nvPr/>
        </p:nvSpPr>
        <p:spPr>
          <a:xfrm>
            <a:off x="7607335" y="6883590"/>
            <a:ext cx="8196878" cy="1609140"/>
          </a:xfrm>
          <a:custGeom>
            <a:avLst/>
            <a:gdLst/>
            <a:ahLst/>
            <a:cxnLst/>
            <a:rect l="l" t="t" r="r" b="b"/>
            <a:pathLst>
              <a:path w="3072869" h="804570" extrusionOk="0">
                <a:moveTo>
                  <a:pt x="0" y="33825"/>
                </a:moveTo>
                <a:cubicBezTo>
                  <a:pt x="597026" y="171328"/>
                  <a:pt x="1194053" y="308832"/>
                  <a:pt x="1704239" y="305214"/>
                </a:cubicBezTo>
                <a:cubicBezTo>
                  <a:pt x="2214425" y="301596"/>
                  <a:pt x="2945330" y="-71112"/>
                  <a:pt x="3061117" y="12114"/>
                </a:cubicBezTo>
                <a:cubicBezTo>
                  <a:pt x="3176904" y="95340"/>
                  <a:pt x="2398960" y="804570"/>
                  <a:pt x="2398960" y="804570"/>
                </a:cubicBezTo>
                <a:lnTo>
                  <a:pt x="2398960" y="804570"/>
                </a:lnTo>
              </a:path>
            </a:pathLst>
          </a:custGeom>
          <a:noFill/>
          <a:ln w="12700" cap="flat" cmpd="sng">
            <a:solidFill>
              <a:schemeClr val="dk1"/>
            </a:solidFill>
            <a:prstDash val="solid"/>
            <a:round/>
            <a:headEnd type="none" w="sm" len="sm"/>
            <a:tailEnd type="none" w="sm" len="sm"/>
          </a:ln>
        </p:spPr>
        <p:txBody>
          <a:bodyPr spcFirstLastPara="1" wrap="square" lIns="223475" tIns="111700" rIns="223475" bIns="111700" anchor="ctr" anchorCtr="0">
            <a:noAutofit/>
          </a:bodyPr>
          <a:lstStyle/>
          <a:p>
            <a:pPr marL="0" marR="0" lvl="0" indent="0" algn="ctr" rtl="0">
              <a:spcBef>
                <a:spcPts val="0"/>
              </a:spcBef>
              <a:spcAft>
                <a:spcPts val="0"/>
              </a:spcAft>
              <a:buNone/>
            </a:pPr>
            <a:endParaRPr sz="4400">
              <a:solidFill>
                <a:schemeClr val="dk1"/>
              </a:solidFill>
              <a:latin typeface="Calibri"/>
              <a:ea typeface="Calibri"/>
              <a:cs typeface="Calibri"/>
              <a:sym typeface="Calibri"/>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52"/>
          <p:cNvSpPr txBox="1"/>
          <p:nvPr/>
        </p:nvSpPr>
        <p:spPr>
          <a:xfrm>
            <a:off x="3655925" y="4839228"/>
            <a:ext cx="12682500" cy="4514700"/>
          </a:xfrm>
          <a:prstGeom prst="rect">
            <a:avLst/>
          </a:prstGeom>
          <a:noFill/>
          <a:ln>
            <a:noFill/>
          </a:ln>
        </p:spPr>
        <p:txBody>
          <a:bodyPr spcFirstLastPara="1" wrap="square" lIns="223475" tIns="111700" rIns="223475" bIns="111700" anchor="t" anchorCtr="0">
            <a:noAutofit/>
          </a:bodyPr>
          <a:lstStyle/>
          <a:p>
            <a:pPr marL="0" marR="0" lvl="0" indent="0" algn="l" rtl="0">
              <a:spcBef>
                <a:spcPts val="0"/>
              </a:spcBef>
              <a:spcAft>
                <a:spcPts val="0"/>
              </a:spcAft>
              <a:buNone/>
            </a:pPr>
            <a:r>
              <a:rPr lang="en-US" sz="4400" b="1">
                <a:solidFill>
                  <a:srgbClr val="CD2400"/>
                </a:solidFill>
                <a:latin typeface="Courier New"/>
                <a:ea typeface="Courier New"/>
                <a:cs typeface="Courier New"/>
                <a:sym typeface="Courier New"/>
              </a:rPr>
              <a:t>//VOORBEELD CODE</a:t>
            </a:r>
            <a:endParaRPr sz="3400"/>
          </a:p>
          <a:p>
            <a:pPr marL="0" marR="0" lvl="0" indent="0" algn="l" rtl="0">
              <a:spcBef>
                <a:spcPts val="0"/>
              </a:spcBef>
              <a:spcAft>
                <a:spcPts val="0"/>
              </a:spcAft>
              <a:buNone/>
            </a:pPr>
            <a:endParaRPr sz="4400">
              <a:solidFill>
                <a:schemeClr val="dk1"/>
              </a:solidFill>
              <a:latin typeface="Courier New"/>
              <a:ea typeface="Courier New"/>
              <a:cs typeface="Courier New"/>
              <a:sym typeface="Courier New"/>
            </a:endParaRPr>
          </a:p>
          <a:p>
            <a:pPr marL="0" marR="0" lvl="0" indent="0" algn="l" rtl="0">
              <a:spcBef>
                <a:spcPts val="0"/>
              </a:spcBef>
              <a:spcAft>
                <a:spcPts val="0"/>
              </a:spcAft>
              <a:buNone/>
            </a:pPr>
            <a:r>
              <a:rPr lang="en-US" sz="4400">
                <a:solidFill>
                  <a:schemeClr val="dk1"/>
                </a:solidFill>
                <a:latin typeface="Courier New"/>
                <a:ea typeface="Courier New"/>
                <a:cs typeface="Courier New"/>
                <a:sym typeface="Courier New"/>
              </a:rPr>
              <a:t>let numberOfDayOfWeek = 6;</a:t>
            </a:r>
            <a:endParaRPr sz="3400"/>
          </a:p>
          <a:p>
            <a:pPr marL="0" marR="0" lvl="0" indent="0" algn="l" rtl="0">
              <a:spcBef>
                <a:spcPts val="0"/>
              </a:spcBef>
              <a:spcAft>
                <a:spcPts val="0"/>
              </a:spcAft>
              <a:buNone/>
            </a:pPr>
            <a:r>
              <a:rPr lang="en-US" sz="4400">
                <a:solidFill>
                  <a:schemeClr val="dk1"/>
                </a:solidFill>
                <a:latin typeface="Courier New"/>
                <a:ea typeface="Courier New"/>
                <a:cs typeface="Courier New"/>
                <a:sym typeface="Courier New"/>
              </a:rPr>
              <a:t>let message = 'Het is vandaag? ';</a:t>
            </a:r>
            <a:endParaRPr sz="3400"/>
          </a:p>
          <a:p>
            <a:pPr marL="0" marR="0" lvl="0" indent="0" algn="l" rtl="0">
              <a:spcBef>
                <a:spcPts val="0"/>
              </a:spcBef>
              <a:spcAft>
                <a:spcPts val="0"/>
              </a:spcAft>
              <a:buNone/>
            </a:pPr>
            <a:r>
              <a:rPr lang="en-US" sz="4400">
                <a:solidFill>
                  <a:schemeClr val="dk1"/>
                </a:solidFill>
                <a:latin typeface="Courier New"/>
                <a:ea typeface="Courier New"/>
                <a:cs typeface="Courier New"/>
                <a:sym typeface="Courier New"/>
              </a:rPr>
              <a:t>let dayOfWeek = 'maandag!';</a:t>
            </a:r>
            <a:endParaRPr sz="3400"/>
          </a:p>
          <a:p>
            <a:pPr marL="0" marR="0" lvl="0" indent="0" algn="l" rtl="0">
              <a:spcBef>
                <a:spcPts val="0"/>
              </a:spcBef>
              <a:spcAft>
                <a:spcPts val="0"/>
              </a:spcAft>
              <a:buNone/>
            </a:pPr>
            <a:r>
              <a:rPr lang="en-US" sz="4400">
                <a:solidFill>
                  <a:schemeClr val="dk1"/>
                </a:solidFill>
                <a:latin typeface="Courier New"/>
                <a:ea typeface="Courier New"/>
                <a:cs typeface="Courier New"/>
                <a:sym typeface="Courier New"/>
              </a:rPr>
              <a:t>let toDay = new Date().getDay();</a:t>
            </a:r>
            <a:endParaRPr sz="3400"/>
          </a:p>
        </p:txBody>
      </p:sp>
      <p:sp>
        <p:nvSpPr>
          <p:cNvPr id="345" name="Google Shape;345;p52"/>
          <p:cNvSpPr txBox="1"/>
          <p:nvPr/>
        </p:nvSpPr>
        <p:spPr>
          <a:xfrm>
            <a:off x="3655916" y="3040394"/>
            <a:ext cx="13694400" cy="1169400"/>
          </a:xfrm>
          <a:prstGeom prst="rect">
            <a:avLst/>
          </a:prstGeom>
          <a:solidFill>
            <a:srgbClr val="1C88DA"/>
          </a:solidFill>
          <a:ln>
            <a:noFill/>
          </a:ln>
        </p:spPr>
        <p:txBody>
          <a:bodyPr spcFirstLastPara="1" wrap="square" lIns="223475" tIns="111700" rIns="223475" bIns="111700" anchor="t" anchorCtr="0">
            <a:noAutofit/>
          </a:bodyPr>
          <a:lstStyle/>
          <a:p>
            <a:pPr marL="0" marR="0" lvl="0" indent="0" algn="l" rtl="0">
              <a:spcBef>
                <a:spcPts val="0"/>
              </a:spcBef>
              <a:spcAft>
                <a:spcPts val="0"/>
              </a:spcAft>
              <a:buNone/>
            </a:pPr>
            <a:r>
              <a:rPr lang="en-US" sz="7800">
                <a:solidFill>
                  <a:schemeClr val="lt1"/>
                </a:solidFill>
                <a:latin typeface="Century Gothic"/>
                <a:ea typeface="Century Gothic"/>
                <a:cs typeface="Century Gothic"/>
                <a:sym typeface="Century Gothic"/>
              </a:rPr>
              <a:t>Initialisatie en declaratie</a:t>
            </a:r>
            <a:endParaRPr sz="7800">
              <a:solidFill>
                <a:schemeClr val="lt1"/>
              </a:solidFill>
              <a:latin typeface="Century Gothic"/>
              <a:ea typeface="Century Gothic"/>
              <a:cs typeface="Century Gothic"/>
              <a:sym typeface="Century Gothic"/>
            </a:endParaRPr>
          </a:p>
        </p:txBody>
      </p:sp>
      <p:sp>
        <p:nvSpPr>
          <p:cNvPr id="346" name="Google Shape;346;p52"/>
          <p:cNvSpPr/>
          <p:nvPr/>
        </p:nvSpPr>
        <p:spPr>
          <a:xfrm>
            <a:off x="15328992" y="4630837"/>
            <a:ext cx="3108900" cy="1663200"/>
          </a:xfrm>
          <a:prstGeom prst="ellipse">
            <a:avLst/>
          </a:prstGeom>
          <a:noFill/>
          <a:ln w="9525" cap="flat" cmpd="sng">
            <a:solidFill>
              <a:schemeClr val="dk1"/>
            </a:solidFill>
            <a:prstDash val="dash"/>
            <a:round/>
            <a:headEnd type="none" w="sm" len="sm"/>
            <a:tailEnd type="none" w="sm" len="sm"/>
          </a:ln>
        </p:spPr>
        <p:txBody>
          <a:bodyPr spcFirstLastPara="1" wrap="square" lIns="223475" tIns="111700" rIns="223475" bIns="111700" anchor="ctr" anchorCtr="0">
            <a:noAutofit/>
          </a:bodyPr>
          <a:lstStyle/>
          <a:p>
            <a:pPr marL="0" marR="0" lvl="0" indent="0" algn="ctr" rtl="0">
              <a:spcBef>
                <a:spcPts val="0"/>
              </a:spcBef>
              <a:spcAft>
                <a:spcPts val="0"/>
              </a:spcAft>
              <a:buNone/>
            </a:pPr>
            <a:r>
              <a:rPr lang="en-US" sz="3900">
                <a:solidFill>
                  <a:schemeClr val="dk1"/>
                </a:solidFill>
                <a:latin typeface="Calibri"/>
                <a:ea typeface="Calibri"/>
                <a:cs typeface="Calibri"/>
                <a:sym typeface="Calibri"/>
              </a:rPr>
              <a:t>int</a:t>
            </a:r>
            <a:endParaRPr sz="3900">
              <a:solidFill>
                <a:schemeClr val="dk1"/>
              </a:solidFill>
              <a:latin typeface="Calibri"/>
              <a:ea typeface="Calibri"/>
              <a:cs typeface="Calibri"/>
              <a:sym typeface="Calibri"/>
            </a:endParaRPr>
          </a:p>
        </p:txBody>
      </p:sp>
      <p:sp>
        <p:nvSpPr>
          <p:cNvPr id="347" name="Google Shape;347;p52"/>
          <p:cNvSpPr/>
          <p:nvPr/>
        </p:nvSpPr>
        <p:spPr>
          <a:xfrm>
            <a:off x="17436727" y="6715052"/>
            <a:ext cx="3108900" cy="1663200"/>
          </a:xfrm>
          <a:prstGeom prst="ellipse">
            <a:avLst/>
          </a:prstGeom>
          <a:noFill/>
          <a:ln w="9525" cap="flat" cmpd="sng">
            <a:solidFill>
              <a:schemeClr val="dk1"/>
            </a:solidFill>
            <a:prstDash val="dash"/>
            <a:round/>
            <a:headEnd type="none" w="sm" len="sm"/>
            <a:tailEnd type="none" w="sm" len="sm"/>
          </a:ln>
        </p:spPr>
        <p:txBody>
          <a:bodyPr spcFirstLastPara="1" wrap="square" lIns="223475" tIns="111700" rIns="223475" bIns="111700" anchor="ctr" anchorCtr="0">
            <a:noAutofit/>
          </a:bodyPr>
          <a:lstStyle/>
          <a:p>
            <a:pPr marL="0" marR="0" lvl="0" indent="0" algn="ctr" rtl="0">
              <a:spcBef>
                <a:spcPts val="0"/>
              </a:spcBef>
              <a:spcAft>
                <a:spcPts val="0"/>
              </a:spcAft>
              <a:buNone/>
            </a:pPr>
            <a:r>
              <a:rPr lang="en-US" sz="3900">
                <a:solidFill>
                  <a:schemeClr val="dk1"/>
                </a:solidFill>
                <a:latin typeface="Calibri"/>
                <a:ea typeface="Calibri"/>
                <a:cs typeface="Calibri"/>
                <a:sym typeface="Calibri"/>
              </a:rPr>
              <a:t>String</a:t>
            </a:r>
            <a:endParaRPr sz="3900">
              <a:solidFill>
                <a:schemeClr val="dk1"/>
              </a:solidFill>
              <a:latin typeface="Calibri"/>
              <a:ea typeface="Calibri"/>
              <a:cs typeface="Calibri"/>
              <a:sym typeface="Calibri"/>
            </a:endParaRPr>
          </a:p>
        </p:txBody>
      </p:sp>
      <p:sp>
        <p:nvSpPr>
          <p:cNvPr id="348" name="Google Shape;348;p52"/>
          <p:cNvSpPr/>
          <p:nvPr/>
        </p:nvSpPr>
        <p:spPr>
          <a:xfrm>
            <a:off x="15063042" y="9012395"/>
            <a:ext cx="4051200" cy="1663200"/>
          </a:xfrm>
          <a:prstGeom prst="ellipse">
            <a:avLst/>
          </a:prstGeom>
          <a:noFill/>
          <a:ln w="9525" cap="flat" cmpd="sng">
            <a:solidFill>
              <a:schemeClr val="dk1"/>
            </a:solidFill>
            <a:prstDash val="dash"/>
            <a:round/>
            <a:headEnd type="none" w="sm" len="sm"/>
            <a:tailEnd type="none" w="sm" len="sm"/>
          </a:ln>
        </p:spPr>
        <p:txBody>
          <a:bodyPr spcFirstLastPara="1" wrap="square" lIns="223475" tIns="111700" rIns="223475" bIns="111700" anchor="ctr" anchorCtr="0">
            <a:noAutofit/>
          </a:bodyPr>
          <a:lstStyle/>
          <a:p>
            <a:pPr marL="0" marR="0" lvl="0" indent="0" algn="ctr" rtl="0">
              <a:spcBef>
                <a:spcPts val="0"/>
              </a:spcBef>
              <a:spcAft>
                <a:spcPts val="0"/>
              </a:spcAft>
              <a:buNone/>
            </a:pPr>
            <a:r>
              <a:rPr lang="en-US" sz="3900">
                <a:solidFill>
                  <a:schemeClr val="dk1"/>
                </a:solidFill>
                <a:latin typeface="Calibri"/>
                <a:ea typeface="Calibri"/>
                <a:cs typeface="Calibri"/>
                <a:sym typeface="Calibri"/>
              </a:rPr>
              <a:t>Expressie</a:t>
            </a:r>
            <a:endParaRPr sz="3900">
              <a:solidFill>
                <a:schemeClr val="dk1"/>
              </a:solidFill>
              <a:latin typeface="Calibri"/>
              <a:ea typeface="Calibri"/>
              <a:cs typeface="Calibri"/>
              <a:sym typeface="Calibri"/>
            </a:endParaRPr>
          </a:p>
        </p:txBody>
      </p:sp>
      <p:sp>
        <p:nvSpPr>
          <p:cNvPr id="349" name="Google Shape;349;p52"/>
          <p:cNvSpPr/>
          <p:nvPr/>
        </p:nvSpPr>
        <p:spPr>
          <a:xfrm>
            <a:off x="12566999" y="5461327"/>
            <a:ext cx="2697363" cy="753226"/>
          </a:xfrm>
          <a:custGeom>
            <a:avLst/>
            <a:gdLst/>
            <a:ahLst/>
            <a:cxnLst/>
            <a:rect l="l" t="t" r="r" b="b"/>
            <a:pathLst>
              <a:path w="1011195" h="376613" extrusionOk="0">
                <a:moveTo>
                  <a:pt x="1011195" y="54827"/>
                </a:moveTo>
                <a:cubicBezTo>
                  <a:pt x="831738" y="14334"/>
                  <a:pt x="652281" y="-26158"/>
                  <a:pt x="492151" y="21697"/>
                </a:cubicBezTo>
                <a:cubicBezTo>
                  <a:pt x="332020" y="69552"/>
                  <a:pt x="127716" y="286741"/>
                  <a:pt x="50412" y="341958"/>
                </a:cubicBezTo>
                <a:cubicBezTo>
                  <a:pt x="-26892" y="397175"/>
                  <a:pt x="716" y="375088"/>
                  <a:pt x="28325" y="353001"/>
                </a:cubicBezTo>
              </a:path>
            </a:pathLst>
          </a:custGeom>
          <a:noFill/>
          <a:ln w="9525" cap="flat" cmpd="sng">
            <a:solidFill>
              <a:schemeClr val="dk1"/>
            </a:solidFill>
            <a:prstDash val="lgDash"/>
            <a:round/>
            <a:headEnd type="none" w="sm" len="sm"/>
            <a:tailEnd type="none" w="sm" len="sm"/>
          </a:ln>
        </p:spPr>
        <p:txBody>
          <a:bodyPr spcFirstLastPara="1" wrap="square" lIns="223475" tIns="111700" rIns="223475" bIns="111700" anchor="ctr" anchorCtr="0">
            <a:noAutofit/>
          </a:bodyPr>
          <a:lstStyle/>
          <a:p>
            <a:pPr marL="0" marR="0" lvl="0" indent="0" algn="ctr" rtl="0">
              <a:spcBef>
                <a:spcPts val="0"/>
              </a:spcBef>
              <a:spcAft>
                <a:spcPts val="0"/>
              </a:spcAft>
              <a:buNone/>
            </a:pPr>
            <a:endParaRPr sz="4400">
              <a:solidFill>
                <a:schemeClr val="dk1"/>
              </a:solidFill>
              <a:latin typeface="Calibri"/>
              <a:ea typeface="Calibri"/>
              <a:cs typeface="Calibri"/>
              <a:sym typeface="Calibri"/>
            </a:endParaRPr>
          </a:p>
        </p:txBody>
      </p:sp>
      <p:sp>
        <p:nvSpPr>
          <p:cNvPr id="350" name="Google Shape;350;p52"/>
          <p:cNvSpPr/>
          <p:nvPr/>
        </p:nvSpPr>
        <p:spPr>
          <a:xfrm>
            <a:off x="14962990" y="6893189"/>
            <a:ext cx="2386135" cy="512620"/>
          </a:xfrm>
          <a:custGeom>
            <a:avLst/>
            <a:gdLst/>
            <a:ahLst/>
            <a:cxnLst/>
            <a:rect l="l" t="t" r="r" b="b"/>
            <a:pathLst>
              <a:path w="894521" h="256310" extrusionOk="0">
                <a:moveTo>
                  <a:pt x="894521" y="256310"/>
                </a:moveTo>
                <a:cubicBezTo>
                  <a:pt x="726108" y="140353"/>
                  <a:pt x="557695" y="24397"/>
                  <a:pt x="408608" y="2310"/>
                </a:cubicBezTo>
                <a:cubicBezTo>
                  <a:pt x="259521" y="-19777"/>
                  <a:pt x="0" y="123788"/>
                  <a:pt x="0" y="123788"/>
                </a:cubicBezTo>
              </a:path>
            </a:pathLst>
          </a:custGeom>
          <a:noFill/>
          <a:ln w="9525" cap="flat" cmpd="sng">
            <a:solidFill>
              <a:schemeClr val="dk1"/>
            </a:solidFill>
            <a:prstDash val="lgDash"/>
            <a:round/>
            <a:headEnd type="none" w="sm" len="sm"/>
            <a:tailEnd type="none" w="sm" len="sm"/>
          </a:ln>
        </p:spPr>
        <p:txBody>
          <a:bodyPr spcFirstLastPara="1" wrap="square" lIns="223475" tIns="111700" rIns="223475" bIns="111700" anchor="ctr" anchorCtr="0">
            <a:noAutofit/>
          </a:bodyPr>
          <a:lstStyle/>
          <a:p>
            <a:pPr marL="0" marR="0" lvl="0" indent="0" algn="ctr" rtl="0">
              <a:spcBef>
                <a:spcPts val="0"/>
              </a:spcBef>
              <a:spcAft>
                <a:spcPts val="0"/>
              </a:spcAft>
              <a:buNone/>
            </a:pPr>
            <a:endParaRPr sz="4400">
              <a:solidFill>
                <a:schemeClr val="dk1"/>
              </a:solidFill>
              <a:latin typeface="Calibri"/>
              <a:ea typeface="Calibri"/>
              <a:cs typeface="Calibri"/>
              <a:sym typeface="Calibri"/>
            </a:endParaRPr>
          </a:p>
        </p:txBody>
      </p:sp>
      <p:sp>
        <p:nvSpPr>
          <p:cNvPr id="351" name="Google Shape;351;p52"/>
          <p:cNvSpPr/>
          <p:nvPr/>
        </p:nvSpPr>
        <p:spPr>
          <a:xfrm>
            <a:off x="14315104" y="8068417"/>
            <a:ext cx="3328808" cy="66262"/>
          </a:xfrm>
          <a:custGeom>
            <a:avLst/>
            <a:gdLst/>
            <a:ahLst/>
            <a:cxnLst/>
            <a:rect l="l" t="t" r="r" b="b"/>
            <a:pathLst>
              <a:path w="1247913" h="33131" extrusionOk="0">
                <a:moveTo>
                  <a:pt x="1247913" y="0"/>
                </a:moveTo>
                <a:cubicBezTo>
                  <a:pt x="1147601" y="16565"/>
                  <a:pt x="1047289" y="33131"/>
                  <a:pt x="839304" y="33131"/>
                </a:cubicBezTo>
                <a:cubicBezTo>
                  <a:pt x="631319" y="33131"/>
                  <a:pt x="0" y="0"/>
                  <a:pt x="0" y="0"/>
                </a:cubicBezTo>
              </a:path>
            </a:pathLst>
          </a:custGeom>
          <a:noFill/>
          <a:ln w="9525" cap="flat" cmpd="sng">
            <a:solidFill>
              <a:schemeClr val="dk1"/>
            </a:solidFill>
            <a:prstDash val="lgDash"/>
            <a:round/>
            <a:headEnd type="none" w="sm" len="sm"/>
            <a:tailEnd type="none" w="sm" len="sm"/>
          </a:ln>
        </p:spPr>
        <p:txBody>
          <a:bodyPr spcFirstLastPara="1" wrap="square" lIns="223475" tIns="111700" rIns="223475" bIns="111700" anchor="ctr" anchorCtr="0">
            <a:noAutofit/>
          </a:bodyPr>
          <a:lstStyle/>
          <a:p>
            <a:pPr marL="0" marR="0" lvl="0" indent="0" algn="ctr" rtl="0">
              <a:spcBef>
                <a:spcPts val="0"/>
              </a:spcBef>
              <a:spcAft>
                <a:spcPts val="0"/>
              </a:spcAft>
              <a:buNone/>
            </a:pPr>
            <a:endParaRPr sz="4400">
              <a:solidFill>
                <a:schemeClr val="dk1"/>
              </a:solidFill>
              <a:latin typeface="Calibri"/>
              <a:ea typeface="Calibri"/>
              <a:cs typeface="Calibri"/>
              <a:sym typeface="Calibri"/>
            </a:endParaRPr>
          </a:p>
        </p:txBody>
      </p:sp>
      <p:sp>
        <p:nvSpPr>
          <p:cNvPr id="352" name="Google Shape;352;p52"/>
          <p:cNvSpPr/>
          <p:nvPr/>
        </p:nvSpPr>
        <p:spPr>
          <a:xfrm>
            <a:off x="12671759" y="9105707"/>
            <a:ext cx="2415597" cy="905566"/>
          </a:xfrm>
          <a:custGeom>
            <a:avLst/>
            <a:gdLst/>
            <a:ahLst/>
            <a:cxnLst/>
            <a:rect l="l" t="t" r="r" b="b"/>
            <a:pathLst>
              <a:path w="905566" h="452783" extrusionOk="0">
                <a:moveTo>
                  <a:pt x="905566" y="452783"/>
                </a:moveTo>
                <a:lnTo>
                  <a:pt x="265044" y="408609"/>
                </a:lnTo>
                <a:cubicBezTo>
                  <a:pt x="114116" y="333145"/>
                  <a:pt x="0" y="0"/>
                  <a:pt x="0" y="0"/>
                </a:cubicBezTo>
              </a:path>
            </a:pathLst>
          </a:custGeom>
          <a:noFill/>
          <a:ln w="9525" cap="flat" cmpd="sng">
            <a:solidFill>
              <a:schemeClr val="dk1"/>
            </a:solidFill>
            <a:prstDash val="lgDash"/>
            <a:round/>
            <a:headEnd type="none" w="sm" len="sm"/>
            <a:tailEnd type="none" w="sm" len="sm"/>
          </a:ln>
        </p:spPr>
        <p:txBody>
          <a:bodyPr spcFirstLastPara="1" wrap="square" lIns="223475" tIns="111700" rIns="223475" bIns="111700" anchor="ctr" anchorCtr="0">
            <a:noAutofit/>
          </a:bodyPr>
          <a:lstStyle/>
          <a:p>
            <a:pPr marL="0" marR="0" lvl="0" indent="0" algn="ctr" rtl="0">
              <a:spcBef>
                <a:spcPts val="0"/>
              </a:spcBef>
              <a:spcAft>
                <a:spcPts val="0"/>
              </a:spcAft>
              <a:buNone/>
            </a:pPr>
            <a:endParaRPr sz="4400">
              <a:solidFill>
                <a:schemeClr val="dk1"/>
              </a:solidFill>
              <a:latin typeface="Calibri"/>
              <a:ea typeface="Calibri"/>
              <a:cs typeface="Calibri"/>
              <a:sym typeface="Calibri"/>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57" name="Google Shape;357;p53"/>
          <p:cNvSpPr txBox="1"/>
          <p:nvPr/>
        </p:nvSpPr>
        <p:spPr>
          <a:xfrm>
            <a:off x="7210650" y="6390975"/>
            <a:ext cx="9962700" cy="3563100"/>
          </a:xfrm>
          <a:prstGeom prst="rect">
            <a:avLst/>
          </a:prstGeom>
          <a:noFill/>
          <a:ln>
            <a:noFill/>
          </a:ln>
        </p:spPr>
        <p:txBody>
          <a:bodyPr spcFirstLastPara="1" wrap="square" lIns="91425" tIns="91425" rIns="91425" bIns="91425" anchor="t" anchorCtr="0">
            <a:noAutofit/>
          </a:bodyPr>
          <a:lstStyle/>
          <a:p>
            <a:pPr marL="0" lvl="0" indent="0" algn="l" rtl="0">
              <a:lnSpc>
                <a:spcPct val="133333"/>
              </a:lnSpc>
              <a:spcBef>
                <a:spcPts val="0"/>
              </a:spcBef>
              <a:spcAft>
                <a:spcPts val="0"/>
              </a:spcAft>
              <a:buClr>
                <a:schemeClr val="dk1"/>
              </a:buClr>
              <a:buSzPts val="1100"/>
              <a:buFont typeface="Arial"/>
              <a:buNone/>
            </a:pPr>
            <a:r>
              <a:rPr lang="en-US" sz="3000">
                <a:latin typeface="Courier New"/>
                <a:ea typeface="Courier New"/>
                <a:cs typeface="Courier New"/>
                <a:sym typeface="Courier New"/>
              </a:rPr>
              <a:t>let message : string = 'Hello';</a:t>
            </a:r>
            <a:endParaRPr sz="3000">
              <a:latin typeface="Courier New"/>
              <a:ea typeface="Courier New"/>
              <a:cs typeface="Courier New"/>
              <a:sym typeface="Courier New"/>
            </a:endParaRPr>
          </a:p>
          <a:p>
            <a:pPr marL="0" lvl="0" indent="0" algn="l" rtl="0">
              <a:lnSpc>
                <a:spcPct val="133333"/>
              </a:lnSpc>
              <a:spcBef>
                <a:spcPts val="0"/>
              </a:spcBef>
              <a:spcAft>
                <a:spcPts val="0"/>
              </a:spcAft>
              <a:buNone/>
            </a:pPr>
            <a:r>
              <a:rPr lang="en-US" sz="3000">
                <a:latin typeface="Courier New"/>
                <a:ea typeface="Courier New"/>
                <a:cs typeface="Courier New"/>
                <a:sym typeface="Courier New"/>
              </a:rPr>
              <a:t>let amountOfMoney : number = 5;</a:t>
            </a:r>
            <a:endParaRPr sz="3000">
              <a:latin typeface="Courier New"/>
              <a:ea typeface="Courier New"/>
              <a:cs typeface="Courier New"/>
              <a:sym typeface="Courier New"/>
            </a:endParaRPr>
          </a:p>
          <a:p>
            <a:pPr marL="0" lvl="0" indent="0" algn="l" rtl="0">
              <a:lnSpc>
                <a:spcPct val="133333"/>
              </a:lnSpc>
              <a:spcBef>
                <a:spcPts val="0"/>
              </a:spcBef>
              <a:spcAft>
                <a:spcPts val="0"/>
              </a:spcAft>
              <a:buNone/>
            </a:pPr>
            <a:endParaRPr sz="3000">
              <a:latin typeface="Courier New"/>
              <a:ea typeface="Courier New"/>
              <a:cs typeface="Courier New"/>
              <a:sym typeface="Courier New"/>
            </a:endParaRPr>
          </a:p>
          <a:p>
            <a:pPr marL="0" lvl="0" indent="0" algn="l" rtl="0">
              <a:lnSpc>
                <a:spcPct val="133333"/>
              </a:lnSpc>
              <a:spcBef>
                <a:spcPts val="0"/>
              </a:spcBef>
              <a:spcAft>
                <a:spcPts val="0"/>
              </a:spcAft>
              <a:buNone/>
            </a:pPr>
            <a:r>
              <a:rPr lang="en-US" sz="3000">
                <a:latin typeface="Courier New"/>
                <a:ea typeface="Courier New"/>
                <a:cs typeface="Courier New"/>
                <a:sym typeface="Courier New"/>
              </a:rPr>
              <a:t>let message = ‘Hello’;</a:t>
            </a:r>
            <a:endParaRPr sz="3000">
              <a:latin typeface="Courier New"/>
              <a:ea typeface="Courier New"/>
              <a:cs typeface="Courier New"/>
              <a:sym typeface="Courier New"/>
            </a:endParaRPr>
          </a:p>
          <a:p>
            <a:pPr marL="0" lvl="0" indent="0" algn="l" rtl="0">
              <a:lnSpc>
                <a:spcPct val="133333"/>
              </a:lnSpc>
              <a:spcBef>
                <a:spcPts val="0"/>
              </a:spcBef>
              <a:spcAft>
                <a:spcPts val="0"/>
              </a:spcAft>
              <a:buNone/>
            </a:pPr>
            <a:r>
              <a:rPr lang="en-US" sz="3000">
                <a:latin typeface="Courier New"/>
                <a:ea typeface="Courier New"/>
                <a:cs typeface="Courier New"/>
                <a:sym typeface="Courier New"/>
              </a:rPr>
              <a:t>let amountOfMoney = 5;</a:t>
            </a:r>
            <a:endParaRPr sz="3000">
              <a:latin typeface="Courier New"/>
              <a:ea typeface="Courier New"/>
              <a:cs typeface="Courier New"/>
              <a:sym typeface="Courier New"/>
            </a:endParaRPr>
          </a:p>
        </p:txBody>
      </p:sp>
      <p:sp>
        <p:nvSpPr>
          <p:cNvPr id="358" name="Google Shape;358;p53"/>
          <p:cNvSpPr txBox="1"/>
          <p:nvPr/>
        </p:nvSpPr>
        <p:spPr>
          <a:xfrm>
            <a:off x="9441900" y="3761925"/>
            <a:ext cx="5500200" cy="74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600">
                <a:latin typeface="Vollkorn"/>
                <a:ea typeface="Vollkorn"/>
                <a:cs typeface="Vollkorn"/>
                <a:sym typeface="Vollkorn"/>
              </a:rPr>
              <a:t>Loosely vs strongly typed</a:t>
            </a:r>
            <a:endParaRPr sz="3600">
              <a:latin typeface="Vollkorn"/>
              <a:ea typeface="Vollkorn"/>
              <a:cs typeface="Vollkorn"/>
              <a:sym typeface="Vollkorn"/>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D2F6FF"/>
        </a:solidFill>
        <a:effectLst/>
      </p:bgPr>
    </p:bg>
    <p:spTree>
      <p:nvGrpSpPr>
        <p:cNvPr id="1" name="Shape 362"/>
        <p:cNvGrpSpPr/>
        <p:nvPr/>
      </p:nvGrpSpPr>
      <p:grpSpPr>
        <a:xfrm>
          <a:off x="0" y="0"/>
          <a:ext cx="0" cy="0"/>
          <a:chOff x="0" y="0"/>
          <a:chExt cx="0" cy="0"/>
        </a:xfrm>
      </p:grpSpPr>
      <p:sp>
        <p:nvSpPr>
          <p:cNvPr id="363" name="Google Shape;363;p54"/>
          <p:cNvSpPr txBox="1"/>
          <p:nvPr/>
        </p:nvSpPr>
        <p:spPr>
          <a:xfrm>
            <a:off x="6843150" y="4766250"/>
            <a:ext cx="10697700" cy="4183500"/>
          </a:xfrm>
          <a:prstGeom prst="rect">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7200">
                <a:latin typeface="Vollkorn"/>
                <a:ea typeface="Vollkorn"/>
                <a:cs typeface="Vollkorn"/>
                <a:sym typeface="Vollkorn"/>
              </a:rPr>
              <a:t>Oefening</a:t>
            </a:r>
            <a:endParaRPr sz="7200">
              <a:latin typeface="Vollkorn"/>
              <a:ea typeface="Vollkorn"/>
              <a:cs typeface="Vollkorn"/>
              <a:sym typeface="Vollkorn"/>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sp>
        <p:nvSpPr>
          <p:cNvPr id="368" name="Google Shape;368;p55"/>
          <p:cNvSpPr txBox="1"/>
          <p:nvPr/>
        </p:nvSpPr>
        <p:spPr>
          <a:xfrm>
            <a:off x="3024900" y="3277650"/>
            <a:ext cx="18334200" cy="7160700"/>
          </a:xfrm>
          <a:prstGeom prst="rect">
            <a:avLst/>
          </a:prstGeom>
          <a:noFill/>
          <a:ln>
            <a:noFill/>
          </a:ln>
        </p:spPr>
        <p:txBody>
          <a:bodyPr spcFirstLastPara="1" wrap="square" lIns="91425" tIns="91425" rIns="91425" bIns="91425" anchor="t" anchorCtr="0">
            <a:noAutofit/>
          </a:bodyPr>
          <a:lstStyle/>
          <a:p>
            <a:pPr marL="457200" lvl="0" indent="-457200" algn="l" rtl="0">
              <a:spcBef>
                <a:spcPts val="0"/>
              </a:spcBef>
              <a:spcAft>
                <a:spcPts val="0"/>
              </a:spcAft>
              <a:buSzPts val="3600"/>
              <a:buFont typeface="Vollkorn"/>
              <a:buAutoNum type="arabicPeriod"/>
            </a:pPr>
            <a:r>
              <a:rPr lang="en-US" sz="3600" dirty="0" err="1">
                <a:latin typeface="Vollkorn"/>
                <a:ea typeface="Vollkorn"/>
                <a:cs typeface="Vollkorn"/>
                <a:sym typeface="Vollkorn"/>
              </a:rPr>
              <a:t>Declareer</a:t>
            </a:r>
            <a:r>
              <a:rPr lang="en-US" sz="3600" dirty="0">
                <a:latin typeface="Vollkorn"/>
                <a:ea typeface="Vollkorn"/>
                <a:cs typeface="Vollkorn"/>
                <a:sym typeface="Vollkorn"/>
              </a:rPr>
              <a:t> de </a:t>
            </a:r>
            <a:r>
              <a:rPr lang="en-US" sz="3600" dirty="0" err="1">
                <a:latin typeface="Vollkorn"/>
                <a:ea typeface="Vollkorn"/>
                <a:cs typeface="Vollkorn"/>
                <a:sym typeface="Vollkorn"/>
              </a:rPr>
              <a:t>volgende</a:t>
            </a:r>
            <a:r>
              <a:rPr lang="en-US" sz="3600" dirty="0">
                <a:latin typeface="Vollkorn"/>
                <a:ea typeface="Vollkorn"/>
                <a:cs typeface="Vollkorn"/>
                <a:sym typeface="Vollkorn"/>
              </a:rPr>
              <a:t> </a:t>
            </a:r>
            <a:r>
              <a:rPr lang="en-US" sz="3600" dirty="0" err="1">
                <a:latin typeface="Vollkorn"/>
                <a:ea typeface="Vollkorn"/>
                <a:cs typeface="Vollkorn"/>
                <a:sym typeface="Vollkorn"/>
              </a:rPr>
              <a:t>variabelen</a:t>
            </a:r>
            <a:r>
              <a:rPr lang="en-US" sz="3600" dirty="0">
                <a:latin typeface="Vollkorn"/>
                <a:ea typeface="Vollkorn"/>
                <a:cs typeface="Vollkorn"/>
                <a:sym typeface="Vollkorn"/>
              </a:rPr>
              <a:t> in JS:</a:t>
            </a:r>
            <a:endParaRPr sz="3600" dirty="0">
              <a:latin typeface="Vollkorn"/>
              <a:ea typeface="Vollkorn"/>
              <a:cs typeface="Vollkorn"/>
              <a:sym typeface="Vollkorn"/>
            </a:endParaRPr>
          </a:p>
          <a:p>
            <a:pPr marL="0" lvl="0" indent="0" algn="l" rtl="0">
              <a:spcBef>
                <a:spcPts val="0"/>
              </a:spcBef>
              <a:spcAft>
                <a:spcPts val="0"/>
              </a:spcAft>
              <a:buNone/>
            </a:pPr>
            <a:endParaRPr sz="3600" dirty="0">
              <a:latin typeface="Courier New"/>
              <a:ea typeface="Courier New"/>
              <a:cs typeface="Courier New"/>
              <a:sym typeface="Courier New"/>
            </a:endParaRPr>
          </a:p>
          <a:p>
            <a:pPr marL="0" lvl="0" indent="0" algn="l" rtl="0">
              <a:spcBef>
                <a:spcPts val="0"/>
              </a:spcBef>
              <a:spcAft>
                <a:spcPts val="0"/>
              </a:spcAft>
              <a:buNone/>
            </a:pPr>
            <a:r>
              <a:rPr lang="en-US" sz="3600" dirty="0" err="1">
                <a:latin typeface="Courier New"/>
                <a:ea typeface="Courier New"/>
                <a:cs typeface="Courier New"/>
                <a:sym typeface="Courier New"/>
              </a:rPr>
              <a:t>firstName</a:t>
            </a:r>
            <a:endParaRPr sz="3600" dirty="0">
              <a:latin typeface="Courier New"/>
              <a:ea typeface="Courier New"/>
              <a:cs typeface="Courier New"/>
              <a:sym typeface="Courier New"/>
            </a:endParaRPr>
          </a:p>
          <a:p>
            <a:pPr marL="0" lvl="0" indent="0" algn="l" rtl="0">
              <a:spcBef>
                <a:spcPts val="0"/>
              </a:spcBef>
              <a:spcAft>
                <a:spcPts val="0"/>
              </a:spcAft>
              <a:buNone/>
            </a:pPr>
            <a:r>
              <a:rPr lang="en-US" sz="3600" dirty="0" err="1">
                <a:latin typeface="Courier New"/>
                <a:ea typeface="Courier New"/>
                <a:cs typeface="Courier New"/>
                <a:sym typeface="Courier New"/>
              </a:rPr>
              <a:t>lastName</a:t>
            </a:r>
            <a:endParaRPr sz="3600" dirty="0">
              <a:latin typeface="Courier New"/>
              <a:ea typeface="Courier New"/>
              <a:cs typeface="Courier New"/>
              <a:sym typeface="Courier New"/>
            </a:endParaRPr>
          </a:p>
          <a:p>
            <a:pPr marL="0" lvl="0" indent="0" algn="l" rtl="0">
              <a:spcBef>
                <a:spcPts val="0"/>
              </a:spcBef>
              <a:spcAft>
                <a:spcPts val="0"/>
              </a:spcAft>
              <a:buNone/>
            </a:pPr>
            <a:r>
              <a:rPr lang="en-US" sz="3600" dirty="0">
                <a:latin typeface="Courier New"/>
                <a:ea typeface="Courier New"/>
                <a:cs typeface="Courier New"/>
                <a:sym typeface="Courier New"/>
              </a:rPr>
              <a:t>age</a:t>
            </a:r>
            <a:endParaRPr sz="3600" dirty="0">
              <a:latin typeface="Courier New"/>
              <a:ea typeface="Courier New"/>
              <a:cs typeface="Courier New"/>
              <a:sym typeface="Courier New"/>
            </a:endParaRPr>
          </a:p>
          <a:p>
            <a:pPr marL="0" lvl="0" indent="0" algn="l" rtl="0">
              <a:spcBef>
                <a:spcPts val="0"/>
              </a:spcBef>
              <a:spcAft>
                <a:spcPts val="0"/>
              </a:spcAft>
              <a:buNone/>
            </a:pPr>
            <a:endParaRPr sz="3600" dirty="0">
              <a:latin typeface="Vollkorn"/>
              <a:ea typeface="Vollkorn"/>
              <a:cs typeface="Vollkorn"/>
              <a:sym typeface="Vollkorn"/>
            </a:endParaRPr>
          </a:p>
          <a:p>
            <a:pPr marL="0" lvl="0" indent="0" algn="l" rtl="0">
              <a:spcBef>
                <a:spcPts val="0"/>
              </a:spcBef>
              <a:spcAft>
                <a:spcPts val="0"/>
              </a:spcAft>
              <a:buNone/>
            </a:pPr>
            <a:r>
              <a:rPr lang="en-US" sz="3600" dirty="0">
                <a:latin typeface="Vollkorn"/>
                <a:ea typeface="Vollkorn"/>
                <a:cs typeface="Vollkorn"/>
                <a:sym typeface="Vollkorn"/>
              </a:rPr>
              <a:t>2. </a:t>
            </a:r>
            <a:r>
              <a:rPr lang="en-US" sz="3600" dirty="0" err="1">
                <a:latin typeface="Vollkorn"/>
                <a:ea typeface="Vollkorn"/>
                <a:cs typeface="Vollkorn"/>
                <a:sym typeface="Vollkorn"/>
              </a:rPr>
              <a:t>Initialiseer</a:t>
            </a:r>
            <a:r>
              <a:rPr lang="en-US" sz="3600" dirty="0">
                <a:latin typeface="Vollkorn"/>
                <a:ea typeface="Vollkorn"/>
                <a:cs typeface="Vollkorn"/>
                <a:sym typeface="Vollkorn"/>
              </a:rPr>
              <a:t> de </a:t>
            </a:r>
            <a:r>
              <a:rPr lang="en-US" sz="3600" dirty="0" err="1">
                <a:latin typeface="Vollkorn"/>
                <a:ea typeface="Vollkorn"/>
                <a:cs typeface="Vollkorn"/>
                <a:sym typeface="Vollkorn"/>
              </a:rPr>
              <a:t>variabelen</a:t>
            </a:r>
            <a:r>
              <a:rPr lang="en-US" sz="3600" dirty="0">
                <a:latin typeface="Vollkorn"/>
                <a:ea typeface="Vollkorn"/>
                <a:cs typeface="Vollkorn"/>
                <a:sym typeface="Vollkorn"/>
              </a:rPr>
              <a:t> met </a:t>
            </a:r>
            <a:r>
              <a:rPr lang="en-US" sz="3600" dirty="0" err="1">
                <a:latin typeface="Vollkorn"/>
                <a:ea typeface="Vollkorn"/>
                <a:cs typeface="Vollkorn"/>
                <a:sym typeface="Vollkorn"/>
              </a:rPr>
              <a:t>jouw</a:t>
            </a:r>
            <a:r>
              <a:rPr lang="en-US" sz="3600" dirty="0">
                <a:latin typeface="Vollkorn"/>
                <a:ea typeface="Vollkorn"/>
                <a:cs typeface="Vollkorn"/>
                <a:sym typeface="Vollkorn"/>
              </a:rPr>
              <a:t> eigen </a:t>
            </a:r>
            <a:r>
              <a:rPr lang="en-US" sz="3600" dirty="0" err="1">
                <a:latin typeface="Vollkorn"/>
                <a:ea typeface="Vollkorn"/>
                <a:cs typeface="Vollkorn"/>
                <a:sym typeface="Vollkorn"/>
              </a:rPr>
              <a:t>gegevens</a:t>
            </a:r>
            <a:r>
              <a:rPr lang="en-US" sz="3600" dirty="0">
                <a:latin typeface="Vollkorn"/>
                <a:ea typeface="Vollkorn"/>
                <a:cs typeface="Vollkorn"/>
                <a:sym typeface="Vollkorn"/>
              </a:rPr>
              <a:t>.</a:t>
            </a:r>
            <a:endParaRPr sz="3600" dirty="0">
              <a:latin typeface="Vollkorn"/>
              <a:ea typeface="Vollkorn"/>
              <a:cs typeface="Vollkorn"/>
              <a:sym typeface="Vollkorn"/>
            </a:endParaRPr>
          </a:p>
          <a:p>
            <a:pPr marL="0" lvl="0" indent="0" algn="l" rtl="0">
              <a:spcBef>
                <a:spcPts val="0"/>
              </a:spcBef>
              <a:spcAft>
                <a:spcPts val="0"/>
              </a:spcAft>
              <a:buNone/>
            </a:pPr>
            <a:endParaRPr sz="3600" dirty="0">
              <a:latin typeface="Vollkorn"/>
              <a:ea typeface="Vollkorn"/>
              <a:cs typeface="Vollkorn"/>
              <a:sym typeface="Vollkorn"/>
            </a:endParaRPr>
          </a:p>
          <a:p>
            <a:pPr marL="0" lvl="0" indent="0" algn="l" rtl="0">
              <a:spcBef>
                <a:spcPts val="0"/>
              </a:spcBef>
              <a:spcAft>
                <a:spcPts val="0"/>
              </a:spcAft>
              <a:buNone/>
            </a:pPr>
            <a:r>
              <a:rPr lang="en-US" sz="3600" dirty="0">
                <a:latin typeface="Vollkorn"/>
                <a:ea typeface="Vollkorn"/>
                <a:cs typeface="Vollkorn"/>
                <a:sym typeface="Vollkorn"/>
              </a:rPr>
              <a:t>3. </a:t>
            </a:r>
            <a:r>
              <a:rPr lang="en-US" sz="3600" dirty="0" err="1">
                <a:latin typeface="Vollkorn"/>
                <a:ea typeface="Vollkorn"/>
                <a:cs typeface="Vollkorn"/>
                <a:sym typeface="Vollkorn"/>
              </a:rPr>
              <a:t>Probeer</a:t>
            </a:r>
            <a:r>
              <a:rPr lang="en-US" sz="3600" dirty="0">
                <a:latin typeface="Vollkorn"/>
                <a:ea typeface="Vollkorn"/>
                <a:cs typeface="Vollkorn"/>
                <a:sym typeface="Vollkorn"/>
              </a:rPr>
              <a:t> de </a:t>
            </a:r>
            <a:r>
              <a:rPr lang="en-US" sz="3600" dirty="0" err="1">
                <a:latin typeface="Vollkorn"/>
                <a:ea typeface="Vollkorn"/>
                <a:cs typeface="Vollkorn"/>
                <a:sym typeface="Vollkorn"/>
              </a:rPr>
              <a:t>waarden</a:t>
            </a:r>
            <a:r>
              <a:rPr lang="en-US" sz="3600" dirty="0">
                <a:latin typeface="Vollkorn"/>
                <a:ea typeface="Vollkorn"/>
                <a:cs typeface="Vollkorn"/>
                <a:sym typeface="Vollkorn"/>
              </a:rPr>
              <a:t> in </a:t>
            </a:r>
            <a:r>
              <a:rPr lang="en-US" sz="3600" dirty="0" err="1">
                <a:latin typeface="Vollkorn"/>
                <a:ea typeface="Vollkorn"/>
                <a:cs typeface="Vollkorn"/>
                <a:sym typeface="Vollkorn"/>
              </a:rPr>
              <a:t>een</a:t>
            </a:r>
            <a:r>
              <a:rPr lang="en-US" sz="3600" dirty="0">
                <a:latin typeface="Vollkorn"/>
                <a:ea typeface="Vollkorn"/>
                <a:cs typeface="Vollkorn"/>
                <a:sym typeface="Vollkorn"/>
              </a:rPr>
              <a:t> String </a:t>
            </a:r>
            <a:r>
              <a:rPr lang="en-US" sz="3600" dirty="0" err="1">
                <a:latin typeface="Vollkorn"/>
                <a:ea typeface="Vollkorn"/>
                <a:cs typeface="Vollkorn"/>
                <a:sym typeface="Vollkorn"/>
              </a:rPr>
              <a:t>te</a:t>
            </a:r>
            <a:r>
              <a:rPr lang="en-US" sz="3600" dirty="0">
                <a:latin typeface="Vollkorn"/>
                <a:ea typeface="Vollkorn"/>
                <a:cs typeface="Vollkorn"/>
                <a:sym typeface="Vollkorn"/>
              </a:rPr>
              <a:t> </a:t>
            </a:r>
            <a:r>
              <a:rPr lang="en-US" sz="3600" dirty="0" err="1">
                <a:latin typeface="Vollkorn"/>
                <a:ea typeface="Vollkorn"/>
                <a:cs typeface="Vollkorn"/>
                <a:sym typeface="Vollkorn"/>
              </a:rPr>
              <a:t>zetten</a:t>
            </a:r>
            <a:r>
              <a:rPr lang="en-US" sz="3600" dirty="0">
                <a:latin typeface="Vollkorn"/>
                <a:ea typeface="Vollkorn"/>
                <a:cs typeface="Vollkorn"/>
                <a:sym typeface="Vollkorn"/>
              </a:rPr>
              <a:t> met </a:t>
            </a:r>
            <a:r>
              <a:rPr lang="en-US" sz="3600" dirty="0" err="1">
                <a:latin typeface="Vollkorn"/>
                <a:ea typeface="Vollkorn"/>
                <a:cs typeface="Vollkorn"/>
                <a:sym typeface="Vollkorn"/>
              </a:rPr>
              <a:t>daarbij</a:t>
            </a:r>
            <a:r>
              <a:rPr lang="en-US" sz="3600" dirty="0">
                <a:latin typeface="Vollkorn"/>
                <a:ea typeface="Vollkorn"/>
                <a:cs typeface="Vollkorn"/>
                <a:sym typeface="Vollkorn"/>
              </a:rPr>
              <a:t> </a:t>
            </a:r>
            <a:r>
              <a:rPr lang="en-US" sz="3600" dirty="0" err="1">
                <a:latin typeface="Vollkorn"/>
                <a:ea typeface="Vollkorn"/>
                <a:cs typeface="Vollkorn"/>
                <a:sym typeface="Vollkorn"/>
              </a:rPr>
              <a:t>gebruik</a:t>
            </a:r>
            <a:r>
              <a:rPr lang="en-US" sz="3600" dirty="0">
                <a:latin typeface="Vollkorn"/>
                <a:ea typeface="Vollkorn"/>
                <a:cs typeface="Vollkorn"/>
                <a:sym typeface="Vollkorn"/>
              </a:rPr>
              <a:t> </a:t>
            </a:r>
            <a:r>
              <a:rPr lang="en-US" sz="3600" dirty="0" err="1">
                <a:latin typeface="Vollkorn"/>
                <a:ea typeface="Vollkorn"/>
                <a:cs typeface="Vollkorn"/>
                <a:sym typeface="Vollkorn"/>
              </a:rPr>
              <a:t>te</a:t>
            </a:r>
            <a:r>
              <a:rPr lang="en-US" sz="3600" dirty="0">
                <a:latin typeface="Vollkorn"/>
                <a:ea typeface="Vollkorn"/>
                <a:cs typeface="Vollkorn"/>
                <a:sym typeface="Vollkorn"/>
              </a:rPr>
              <a:t> </a:t>
            </a:r>
            <a:r>
              <a:rPr lang="en-US" sz="3600" dirty="0" err="1">
                <a:latin typeface="Vollkorn"/>
                <a:ea typeface="Vollkorn"/>
                <a:cs typeface="Vollkorn"/>
                <a:sym typeface="Vollkorn"/>
              </a:rPr>
              <a:t>maken</a:t>
            </a:r>
            <a:r>
              <a:rPr lang="en-US" sz="3600" dirty="0">
                <a:latin typeface="Vollkorn"/>
                <a:ea typeface="Vollkorn"/>
                <a:cs typeface="Vollkorn"/>
                <a:sym typeface="Vollkorn"/>
              </a:rPr>
              <a:t> van de </a:t>
            </a:r>
            <a:r>
              <a:rPr lang="en-US" sz="3600" dirty="0" err="1">
                <a:latin typeface="Vollkorn"/>
                <a:ea typeface="Vollkorn"/>
                <a:cs typeface="Vollkorn"/>
                <a:sym typeface="Vollkorn"/>
              </a:rPr>
              <a:t>variabelen</a:t>
            </a:r>
            <a:r>
              <a:rPr lang="en-US" sz="3600" dirty="0">
                <a:latin typeface="Vollkorn"/>
                <a:ea typeface="Vollkorn"/>
                <a:cs typeface="Vollkorn"/>
                <a:sym typeface="Vollkorn"/>
              </a:rPr>
              <a:t> die je net </a:t>
            </a:r>
            <a:r>
              <a:rPr lang="en-US" sz="3600" dirty="0" err="1">
                <a:latin typeface="Vollkorn"/>
                <a:ea typeface="Vollkorn"/>
                <a:cs typeface="Vollkorn"/>
                <a:sym typeface="Vollkorn"/>
              </a:rPr>
              <a:t>hebt</a:t>
            </a:r>
            <a:r>
              <a:rPr lang="en-US" sz="3600" dirty="0">
                <a:latin typeface="Vollkorn"/>
                <a:ea typeface="Vollkorn"/>
                <a:cs typeface="Vollkorn"/>
                <a:sym typeface="Vollkorn"/>
              </a:rPr>
              <a:t> </a:t>
            </a:r>
            <a:r>
              <a:rPr lang="en-US" sz="3600" dirty="0" err="1">
                <a:latin typeface="Vollkorn"/>
                <a:ea typeface="Vollkorn"/>
                <a:cs typeface="Vollkorn"/>
                <a:sym typeface="Vollkorn"/>
              </a:rPr>
              <a:t>gemaakt</a:t>
            </a:r>
            <a:r>
              <a:rPr lang="en-US" sz="3600" dirty="0">
                <a:latin typeface="Vollkorn"/>
                <a:ea typeface="Vollkorn"/>
                <a:cs typeface="Vollkorn"/>
                <a:sym typeface="Vollkorn"/>
              </a:rPr>
              <a:t>.</a:t>
            </a:r>
            <a:endParaRPr sz="3600" dirty="0">
              <a:latin typeface="Vollkorn"/>
              <a:ea typeface="Vollkorn"/>
              <a:cs typeface="Vollkorn"/>
              <a:sym typeface="Vollkorn"/>
            </a:endParaRPr>
          </a:p>
          <a:p>
            <a:pPr marL="0" lvl="0" indent="0" algn="l" rtl="0">
              <a:spcBef>
                <a:spcPts val="0"/>
              </a:spcBef>
              <a:spcAft>
                <a:spcPts val="0"/>
              </a:spcAft>
              <a:buNone/>
            </a:pPr>
            <a:endParaRPr sz="3600" dirty="0">
              <a:latin typeface="Vollkorn"/>
              <a:ea typeface="Vollkorn"/>
              <a:cs typeface="Vollkorn"/>
              <a:sym typeface="Vollkorn"/>
            </a:endParaRPr>
          </a:p>
          <a:p>
            <a:pPr marL="0" lvl="0" indent="0" algn="l" rtl="0">
              <a:spcBef>
                <a:spcPts val="0"/>
              </a:spcBef>
              <a:spcAft>
                <a:spcPts val="0"/>
              </a:spcAft>
              <a:buNone/>
            </a:pPr>
            <a:r>
              <a:rPr lang="en-US" sz="3600" dirty="0">
                <a:latin typeface="Courier New"/>
                <a:ea typeface="Courier New"/>
                <a:cs typeface="Courier New"/>
                <a:sym typeface="Courier New"/>
              </a:rPr>
              <a:t>“Hallo, </a:t>
            </a:r>
            <a:r>
              <a:rPr lang="en-US" sz="3600" dirty="0" err="1">
                <a:latin typeface="Courier New"/>
                <a:ea typeface="Courier New"/>
                <a:cs typeface="Courier New"/>
                <a:sym typeface="Courier New"/>
              </a:rPr>
              <a:t>ik</a:t>
            </a:r>
            <a:r>
              <a:rPr lang="en-US" sz="3600" dirty="0">
                <a:latin typeface="Courier New"/>
                <a:ea typeface="Courier New"/>
                <a:cs typeface="Courier New"/>
                <a:sym typeface="Courier New"/>
              </a:rPr>
              <a:t> ben {</a:t>
            </a:r>
            <a:r>
              <a:rPr lang="en-US" sz="3600" dirty="0" err="1">
                <a:latin typeface="Courier New"/>
                <a:ea typeface="Courier New"/>
                <a:cs typeface="Courier New"/>
                <a:sym typeface="Courier New"/>
              </a:rPr>
              <a:t>firstName</a:t>
            </a:r>
            <a:r>
              <a:rPr lang="en-US" sz="3600" dirty="0">
                <a:latin typeface="Courier New"/>
                <a:ea typeface="Courier New"/>
                <a:cs typeface="Courier New"/>
                <a:sym typeface="Courier New"/>
              </a:rPr>
              <a:t>} {</a:t>
            </a:r>
            <a:r>
              <a:rPr lang="en-US" sz="3600" dirty="0" err="1">
                <a:latin typeface="Courier New"/>
                <a:ea typeface="Courier New"/>
                <a:cs typeface="Courier New"/>
                <a:sym typeface="Courier New"/>
              </a:rPr>
              <a:t>lastName</a:t>
            </a:r>
            <a:r>
              <a:rPr lang="en-US" sz="3600" dirty="0">
                <a:latin typeface="Courier New"/>
                <a:ea typeface="Courier New"/>
                <a:cs typeface="Courier New"/>
                <a:sym typeface="Courier New"/>
              </a:rPr>
              <a:t>} </a:t>
            </a:r>
            <a:r>
              <a:rPr lang="en-US" sz="3600" dirty="0" err="1">
                <a:latin typeface="Courier New"/>
                <a:ea typeface="Courier New"/>
                <a:cs typeface="Courier New"/>
                <a:sym typeface="Courier New"/>
              </a:rPr>
              <a:t>en</a:t>
            </a:r>
            <a:r>
              <a:rPr lang="en-US" sz="3600" dirty="0">
                <a:latin typeface="Courier New"/>
                <a:ea typeface="Courier New"/>
                <a:cs typeface="Courier New"/>
                <a:sym typeface="Courier New"/>
              </a:rPr>
              <a:t> </a:t>
            </a:r>
            <a:r>
              <a:rPr lang="en-US" sz="3600" dirty="0" err="1">
                <a:latin typeface="Courier New"/>
                <a:ea typeface="Courier New"/>
                <a:cs typeface="Courier New"/>
                <a:sym typeface="Courier New"/>
              </a:rPr>
              <a:t>ik</a:t>
            </a:r>
            <a:r>
              <a:rPr lang="en-US" sz="3600" dirty="0">
                <a:latin typeface="Courier New"/>
                <a:ea typeface="Courier New"/>
                <a:cs typeface="Courier New"/>
                <a:sym typeface="Courier New"/>
              </a:rPr>
              <a:t> ben {age} </a:t>
            </a:r>
            <a:r>
              <a:rPr lang="en-US" sz="3600" dirty="0" err="1">
                <a:latin typeface="Courier New"/>
                <a:ea typeface="Courier New"/>
                <a:cs typeface="Courier New"/>
                <a:sym typeface="Courier New"/>
              </a:rPr>
              <a:t>jaar</a:t>
            </a:r>
            <a:r>
              <a:rPr lang="en-US" sz="3600" dirty="0">
                <a:latin typeface="Courier New"/>
                <a:ea typeface="Courier New"/>
                <a:cs typeface="Courier New"/>
                <a:sym typeface="Courier New"/>
              </a:rPr>
              <a:t> oud”</a:t>
            </a:r>
            <a:endParaRPr sz="3600" dirty="0">
              <a:latin typeface="Courier New"/>
              <a:ea typeface="Courier New"/>
              <a:cs typeface="Courier New"/>
              <a:sym typeface="Courier New"/>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29"/>
          <p:cNvSpPr txBox="1"/>
          <p:nvPr/>
        </p:nvSpPr>
        <p:spPr>
          <a:xfrm>
            <a:off x="9329400" y="7880425"/>
            <a:ext cx="5725200" cy="1422300"/>
          </a:xfrm>
          <a:prstGeom prst="rect">
            <a:avLst/>
          </a:prstGeom>
          <a:no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7500"/>
              <a:buFont typeface="Vollkorn"/>
              <a:buNone/>
            </a:pPr>
            <a:r>
              <a:rPr lang="en-US" sz="7500" b="1">
                <a:latin typeface="Vollkorn"/>
                <a:ea typeface="Vollkorn"/>
                <a:cs typeface="Vollkorn"/>
                <a:sym typeface="Vollkorn"/>
              </a:rPr>
              <a:t>reflectie</a:t>
            </a:r>
            <a:r>
              <a:rPr lang="en-US" sz="7500" b="1" i="0" u="none" strike="noStrike" cap="none">
                <a:solidFill>
                  <a:srgbClr val="000000"/>
                </a:solidFill>
                <a:latin typeface="Vollkorn"/>
                <a:ea typeface="Vollkorn"/>
                <a:cs typeface="Vollkorn"/>
                <a:sym typeface="Vollkorn"/>
              </a:rPr>
              <a:t>.</a:t>
            </a:r>
            <a:endParaRPr/>
          </a:p>
        </p:txBody>
      </p:sp>
      <p:sp>
        <p:nvSpPr>
          <p:cNvPr id="155" name="Google Shape;155;p29"/>
          <p:cNvSpPr/>
          <p:nvPr/>
        </p:nvSpPr>
        <p:spPr>
          <a:xfrm>
            <a:off x="0" y="-25400"/>
            <a:ext cx="1269900" cy="13766700"/>
          </a:xfrm>
          <a:prstGeom prst="rect">
            <a:avLst/>
          </a:prstGeom>
          <a:solidFill>
            <a:srgbClr val="D2F6FF"/>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pic>
        <p:nvPicPr>
          <p:cNvPr id="156" name="Google Shape;156;p29"/>
          <p:cNvPicPr preferRelativeResize="0"/>
          <p:nvPr/>
        </p:nvPicPr>
        <p:blipFill>
          <a:blip r:embed="rId3">
            <a:alphaModFix/>
          </a:blip>
          <a:stretch>
            <a:fillRect/>
          </a:stretch>
        </p:blipFill>
        <p:spPr>
          <a:xfrm>
            <a:off x="10458425" y="4413275"/>
            <a:ext cx="3467150" cy="346715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Google Shape;374;p56"/>
          <p:cNvSpPr txBox="1"/>
          <p:nvPr/>
        </p:nvSpPr>
        <p:spPr>
          <a:xfrm>
            <a:off x="7111681" y="4523879"/>
            <a:ext cx="10466400" cy="2400600"/>
          </a:xfrm>
          <a:prstGeom prst="rect">
            <a:avLst/>
          </a:prstGeom>
          <a:noFill/>
          <a:ln>
            <a:noFill/>
          </a:ln>
        </p:spPr>
        <p:txBody>
          <a:bodyPr spcFirstLastPara="1" wrap="square" lIns="223475" tIns="111700" rIns="223475" bIns="111700" anchor="t" anchorCtr="0">
            <a:noAutofit/>
          </a:bodyPr>
          <a:lstStyle/>
          <a:p>
            <a:pPr marL="0" marR="0" lvl="0" indent="0" algn="l" rtl="0">
              <a:spcBef>
                <a:spcPts val="0"/>
              </a:spcBef>
              <a:spcAft>
                <a:spcPts val="0"/>
              </a:spcAft>
              <a:buNone/>
            </a:pPr>
            <a:r>
              <a:rPr lang="en-US" sz="4400" b="1">
                <a:solidFill>
                  <a:srgbClr val="CD2400"/>
                </a:solidFill>
                <a:latin typeface="Courier New"/>
                <a:ea typeface="Courier New"/>
                <a:cs typeface="Courier New"/>
                <a:sym typeface="Courier New"/>
              </a:rPr>
              <a:t>//VOORBEELD PROGRAMMA</a:t>
            </a:r>
            <a:endParaRPr sz="3400"/>
          </a:p>
          <a:p>
            <a:pPr marL="0" marR="0" lvl="0" indent="0" algn="l" rtl="0">
              <a:spcBef>
                <a:spcPts val="0"/>
              </a:spcBef>
              <a:spcAft>
                <a:spcPts val="0"/>
              </a:spcAft>
              <a:buNone/>
            </a:pPr>
            <a:endParaRPr sz="4400">
              <a:solidFill>
                <a:schemeClr val="dk1"/>
              </a:solidFill>
              <a:latin typeface="Courier New"/>
              <a:ea typeface="Courier New"/>
              <a:cs typeface="Courier New"/>
              <a:sym typeface="Courier New"/>
            </a:endParaRPr>
          </a:p>
          <a:p>
            <a:pPr marL="0" marR="0" lvl="0" indent="0" algn="l" rtl="0">
              <a:spcBef>
                <a:spcPts val="0"/>
              </a:spcBef>
              <a:spcAft>
                <a:spcPts val="0"/>
              </a:spcAft>
              <a:buNone/>
            </a:pPr>
            <a:r>
              <a:rPr lang="en-US" sz="4400">
                <a:solidFill>
                  <a:schemeClr val="dk1"/>
                </a:solidFill>
                <a:latin typeface="Courier New"/>
                <a:ea typeface="Courier New"/>
                <a:cs typeface="Courier New"/>
                <a:sym typeface="Courier New"/>
              </a:rPr>
              <a:t>var  howManyDays = 32 + 40;</a:t>
            </a:r>
            <a:endParaRPr sz="3400"/>
          </a:p>
          <a:p>
            <a:pPr marL="0" marR="0" lvl="0" indent="0" algn="l" rtl="0">
              <a:spcBef>
                <a:spcPts val="0"/>
              </a:spcBef>
              <a:spcAft>
                <a:spcPts val="0"/>
              </a:spcAft>
              <a:buNone/>
            </a:pPr>
            <a:r>
              <a:rPr lang="en-US" sz="4400">
                <a:solidFill>
                  <a:schemeClr val="dk1"/>
                </a:solidFill>
                <a:latin typeface="Courier New"/>
                <a:ea typeface="Courier New"/>
                <a:cs typeface="Courier New"/>
                <a:sym typeface="Courier New"/>
              </a:rPr>
              <a:t>console.log(howManyDays);</a:t>
            </a:r>
            <a:endParaRPr sz="3400"/>
          </a:p>
        </p:txBody>
      </p:sp>
      <p:sp>
        <p:nvSpPr>
          <p:cNvPr id="375" name="Google Shape;375;p56"/>
          <p:cNvSpPr txBox="1"/>
          <p:nvPr/>
        </p:nvSpPr>
        <p:spPr>
          <a:xfrm>
            <a:off x="7111679" y="2725056"/>
            <a:ext cx="11662500" cy="1169400"/>
          </a:xfrm>
          <a:prstGeom prst="rect">
            <a:avLst/>
          </a:prstGeom>
          <a:solidFill>
            <a:srgbClr val="1C88DA"/>
          </a:solidFill>
          <a:ln>
            <a:noFill/>
          </a:ln>
        </p:spPr>
        <p:txBody>
          <a:bodyPr spcFirstLastPara="1" wrap="square" lIns="223475" tIns="111700" rIns="223475" bIns="111700" anchor="t" anchorCtr="0">
            <a:noAutofit/>
          </a:bodyPr>
          <a:lstStyle/>
          <a:p>
            <a:pPr marL="0" marR="0" lvl="0" indent="0" algn="l" rtl="0">
              <a:spcBef>
                <a:spcPts val="0"/>
              </a:spcBef>
              <a:spcAft>
                <a:spcPts val="0"/>
              </a:spcAft>
              <a:buNone/>
            </a:pPr>
            <a:r>
              <a:rPr lang="en-US" sz="7800">
                <a:solidFill>
                  <a:schemeClr val="lt1"/>
                </a:solidFill>
                <a:latin typeface="Century Gothic"/>
                <a:ea typeface="Century Gothic"/>
                <a:cs typeface="Century Gothic"/>
                <a:sym typeface="Century Gothic"/>
              </a:rPr>
              <a:t>Numerieke expressie</a:t>
            </a:r>
            <a:endParaRPr sz="7800">
              <a:solidFill>
                <a:schemeClr val="lt1"/>
              </a:solidFill>
              <a:latin typeface="Century Gothic"/>
              <a:ea typeface="Century Gothic"/>
              <a:cs typeface="Century Gothic"/>
              <a:sym typeface="Century Gothic"/>
            </a:endParaRPr>
          </a:p>
        </p:txBody>
      </p:sp>
      <p:sp>
        <p:nvSpPr>
          <p:cNvPr id="376" name="Google Shape;376;p56"/>
          <p:cNvSpPr txBox="1"/>
          <p:nvPr/>
        </p:nvSpPr>
        <p:spPr>
          <a:xfrm>
            <a:off x="7111679" y="10252338"/>
            <a:ext cx="11937600" cy="738600"/>
          </a:xfrm>
          <a:prstGeom prst="rect">
            <a:avLst/>
          </a:prstGeom>
          <a:noFill/>
          <a:ln>
            <a:noFill/>
          </a:ln>
        </p:spPr>
        <p:txBody>
          <a:bodyPr spcFirstLastPara="1" wrap="square" lIns="223475" tIns="111700" rIns="223475" bIns="111700" anchor="t" anchorCtr="0">
            <a:noAutofit/>
          </a:bodyPr>
          <a:lstStyle/>
          <a:p>
            <a:pPr marL="0" marR="0" lvl="0" indent="0" algn="l" rtl="0">
              <a:spcBef>
                <a:spcPts val="0"/>
              </a:spcBef>
              <a:spcAft>
                <a:spcPts val="0"/>
              </a:spcAft>
              <a:buNone/>
            </a:pPr>
            <a:r>
              <a:rPr lang="en-US" sz="4400">
                <a:solidFill>
                  <a:schemeClr val="dk1"/>
                </a:solidFill>
                <a:latin typeface="Century Gothic"/>
                <a:ea typeface="Century Gothic"/>
                <a:cs typeface="Century Gothic"/>
                <a:sym typeface="Century Gothic"/>
              </a:rPr>
              <a:t>Het resultaat levert altijd een getal op.</a:t>
            </a:r>
            <a:endParaRPr sz="4400">
              <a:solidFill>
                <a:schemeClr val="dk1"/>
              </a:solidFill>
              <a:latin typeface="Century Gothic"/>
              <a:ea typeface="Century Gothic"/>
              <a:cs typeface="Century Gothic"/>
              <a:sym typeface="Century Gothic"/>
            </a:endParaRPr>
          </a:p>
        </p:txBody>
      </p:sp>
      <p:sp>
        <p:nvSpPr>
          <p:cNvPr id="377" name="Google Shape;377;p56"/>
          <p:cNvSpPr/>
          <p:nvPr/>
        </p:nvSpPr>
        <p:spPr>
          <a:xfrm>
            <a:off x="4288619" y="7774391"/>
            <a:ext cx="3792000" cy="1663200"/>
          </a:xfrm>
          <a:prstGeom prst="ellipse">
            <a:avLst/>
          </a:prstGeom>
          <a:noFill/>
          <a:ln w="9525" cap="flat" cmpd="sng">
            <a:solidFill>
              <a:schemeClr val="dk1"/>
            </a:solidFill>
            <a:prstDash val="dash"/>
            <a:round/>
            <a:headEnd type="none" w="sm" len="sm"/>
            <a:tailEnd type="none" w="sm" len="sm"/>
          </a:ln>
        </p:spPr>
        <p:txBody>
          <a:bodyPr spcFirstLastPara="1" wrap="square" lIns="223475" tIns="111700" rIns="223475" bIns="111700" anchor="ctr" anchorCtr="0">
            <a:noAutofit/>
          </a:bodyPr>
          <a:lstStyle/>
          <a:p>
            <a:pPr marL="0" marR="0" lvl="0" indent="0" algn="ctr" rtl="0">
              <a:spcBef>
                <a:spcPts val="0"/>
              </a:spcBef>
              <a:spcAft>
                <a:spcPts val="0"/>
              </a:spcAft>
              <a:buNone/>
            </a:pPr>
            <a:r>
              <a:rPr lang="en-US" sz="3900">
                <a:solidFill>
                  <a:schemeClr val="dk1"/>
                </a:solidFill>
                <a:latin typeface="Calibri"/>
                <a:ea typeface="Calibri"/>
                <a:cs typeface="Calibri"/>
                <a:sym typeface="Calibri"/>
              </a:rPr>
              <a:t>variabele</a:t>
            </a:r>
            <a:endParaRPr sz="3900">
              <a:solidFill>
                <a:schemeClr val="dk1"/>
              </a:solidFill>
              <a:latin typeface="Calibri"/>
              <a:ea typeface="Calibri"/>
              <a:cs typeface="Calibri"/>
              <a:sym typeface="Calibri"/>
            </a:endParaRPr>
          </a:p>
        </p:txBody>
      </p:sp>
      <p:sp>
        <p:nvSpPr>
          <p:cNvPr id="378" name="Google Shape;378;p56"/>
          <p:cNvSpPr/>
          <p:nvPr/>
        </p:nvSpPr>
        <p:spPr>
          <a:xfrm>
            <a:off x="9988828" y="8541009"/>
            <a:ext cx="4712100" cy="1663200"/>
          </a:xfrm>
          <a:prstGeom prst="ellipse">
            <a:avLst/>
          </a:prstGeom>
          <a:noFill/>
          <a:ln w="9525" cap="flat" cmpd="sng">
            <a:solidFill>
              <a:schemeClr val="dk1"/>
            </a:solidFill>
            <a:prstDash val="dash"/>
            <a:round/>
            <a:headEnd type="none" w="sm" len="sm"/>
            <a:tailEnd type="none" w="sm" len="sm"/>
          </a:ln>
        </p:spPr>
        <p:txBody>
          <a:bodyPr spcFirstLastPara="1" wrap="square" lIns="223475" tIns="111700" rIns="223475" bIns="111700" anchor="ctr" anchorCtr="0">
            <a:noAutofit/>
          </a:bodyPr>
          <a:lstStyle/>
          <a:p>
            <a:pPr marL="0" marR="0" lvl="0" indent="0" algn="ctr" rtl="0">
              <a:spcBef>
                <a:spcPts val="0"/>
              </a:spcBef>
              <a:spcAft>
                <a:spcPts val="0"/>
              </a:spcAft>
              <a:buNone/>
            </a:pPr>
            <a:r>
              <a:rPr lang="en-US" sz="3900">
                <a:solidFill>
                  <a:schemeClr val="dk1"/>
                </a:solidFill>
                <a:latin typeface="Calibri"/>
                <a:ea typeface="Calibri"/>
                <a:cs typeface="Calibri"/>
                <a:sym typeface="Calibri"/>
              </a:rPr>
              <a:t>assignment</a:t>
            </a:r>
            <a:endParaRPr sz="3900">
              <a:solidFill>
                <a:schemeClr val="dk1"/>
              </a:solidFill>
              <a:latin typeface="Calibri"/>
              <a:ea typeface="Calibri"/>
              <a:cs typeface="Calibri"/>
              <a:sym typeface="Calibri"/>
            </a:endParaRPr>
          </a:p>
        </p:txBody>
      </p:sp>
      <p:sp>
        <p:nvSpPr>
          <p:cNvPr id="379" name="Google Shape;379;p56"/>
          <p:cNvSpPr/>
          <p:nvPr/>
        </p:nvSpPr>
        <p:spPr>
          <a:xfrm>
            <a:off x="16023471" y="7695334"/>
            <a:ext cx="4016700" cy="1663200"/>
          </a:xfrm>
          <a:prstGeom prst="ellipse">
            <a:avLst/>
          </a:prstGeom>
          <a:noFill/>
          <a:ln w="9525" cap="flat" cmpd="sng">
            <a:solidFill>
              <a:schemeClr val="dk1"/>
            </a:solidFill>
            <a:prstDash val="dash"/>
            <a:round/>
            <a:headEnd type="none" w="sm" len="sm"/>
            <a:tailEnd type="none" w="sm" len="sm"/>
          </a:ln>
        </p:spPr>
        <p:txBody>
          <a:bodyPr spcFirstLastPara="1" wrap="square" lIns="223475" tIns="111700" rIns="223475" bIns="111700" anchor="ctr" anchorCtr="0">
            <a:noAutofit/>
          </a:bodyPr>
          <a:lstStyle/>
          <a:p>
            <a:pPr marL="0" marR="0" lvl="0" indent="0" algn="ctr" rtl="0">
              <a:spcBef>
                <a:spcPts val="0"/>
              </a:spcBef>
              <a:spcAft>
                <a:spcPts val="0"/>
              </a:spcAft>
              <a:buNone/>
            </a:pPr>
            <a:r>
              <a:rPr lang="en-US" sz="3900">
                <a:solidFill>
                  <a:schemeClr val="dk1"/>
                </a:solidFill>
                <a:latin typeface="Calibri"/>
                <a:ea typeface="Calibri"/>
                <a:cs typeface="Calibri"/>
                <a:sym typeface="Calibri"/>
              </a:rPr>
              <a:t>Expressie</a:t>
            </a:r>
            <a:endParaRPr sz="3900">
              <a:solidFill>
                <a:schemeClr val="dk1"/>
              </a:solidFill>
              <a:latin typeface="Calibri"/>
              <a:ea typeface="Calibri"/>
              <a:cs typeface="Calibri"/>
              <a:sym typeface="Calibri"/>
            </a:endParaRPr>
          </a:p>
        </p:txBody>
      </p:sp>
      <p:sp>
        <p:nvSpPr>
          <p:cNvPr id="380" name="Google Shape;380;p56"/>
          <p:cNvSpPr/>
          <p:nvPr/>
        </p:nvSpPr>
        <p:spPr>
          <a:xfrm>
            <a:off x="7410243" y="6625501"/>
            <a:ext cx="2828014" cy="1369392"/>
          </a:xfrm>
          <a:custGeom>
            <a:avLst/>
            <a:gdLst/>
            <a:ahLst/>
            <a:cxnLst/>
            <a:rect l="l" t="t" r="r" b="b"/>
            <a:pathLst>
              <a:path w="1060174" h="684696" extrusionOk="0">
                <a:moveTo>
                  <a:pt x="0" y="684696"/>
                </a:moveTo>
                <a:cubicBezTo>
                  <a:pt x="292652" y="631319"/>
                  <a:pt x="585304" y="577942"/>
                  <a:pt x="762000" y="463826"/>
                </a:cubicBezTo>
                <a:cubicBezTo>
                  <a:pt x="938696" y="349710"/>
                  <a:pt x="1060174" y="0"/>
                  <a:pt x="1060174" y="0"/>
                </a:cubicBezTo>
              </a:path>
            </a:pathLst>
          </a:custGeom>
          <a:noFill/>
          <a:ln w="9525" cap="flat" cmpd="sng">
            <a:solidFill>
              <a:schemeClr val="dk1"/>
            </a:solidFill>
            <a:prstDash val="lgDash"/>
            <a:round/>
            <a:headEnd type="none" w="sm" len="sm"/>
            <a:tailEnd type="none" w="sm" len="sm"/>
          </a:ln>
          <a:effectLst>
            <a:outerShdw blurRad="40000" dist="20000" dir="5400000" rotWithShape="0">
              <a:srgbClr val="000000">
                <a:alpha val="37650"/>
              </a:srgbClr>
            </a:outerShdw>
          </a:effectLst>
        </p:spPr>
        <p:txBody>
          <a:bodyPr spcFirstLastPara="1" wrap="square" lIns="223475" tIns="111700" rIns="223475" bIns="111700" anchor="ctr" anchorCtr="0">
            <a:noAutofit/>
          </a:bodyPr>
          <a:lstStyle/>
          <a:p>
            <a:pPr marL="0" marR="0" lvl="0" indent="0" algn="ctr" rtl="0">
              <a:spcBef>
                <a:spcPts val="0"/>
              </a:spcBef>
              <a:spcAft>
                <a:spcPts val="0"/>
              </a:spcAft>
              <a:buNone/>
            </a:pPr>
            <a:endParaRPr sz="4400">
              <a:solidFill>
                <a:schemeClr val="dk1"/>
              </a:solidFill>
              <a:latin typeface="Calibri"/>
              <a:ea typeface="Calibri"/>
              <a:cs typeface="Calibri"/>
              <a:sym typeface="Calibri"/>
            </a:endParaRPr>
          </a:p>
        </p:txBody>
      </p:sp>
      <p:sp>
        <p:nvSpPr>
          <p:cNvPr id="381" name="Google Shape;381;p56"/>
          <p:cNvSpPr/>
          <p:nvPr/>
        </p:nvSpPr>
        <p:spPr>
          <a:xfrm>
            <a:off x="12315319" y="6625507"/>
            <a:ext cx="988829" cy="1921564"/>
          </a:xfrm>
          <a:custGeom>
            <a:avLst/>
            <a:gdLst/>
            <a:ahLst/>
            <a:cxnLst/>
            <a:rect l="l" t="t" r="r" b="b"/>
            <a:pathLst>
              <a:path w="370695" h="960782" extrusionOk="0">
                <a:moveTo>
                  <a:pt x="0" y="960782"/>
                </a:moveTo>
                <a:cubicBezTo>
                  <a:pt x="135283" y="869673"/>
                  <a:pt x="270566" y="778565"/>
                  <a:pt x="331305" y="618435"/>
                </a:cubicBezTo>
                <a:cubicBezTo>
                  <a:pt x="392044" y="458305"/>
                  <a:pt x="364435" y="0"/>
                  <a:pt x="364435" y="0"/>
                </a:cubicBezTo>
              </a:path>
            </a:pathLst>
          </a:custGeom>
          <a:noFill/>
          <a:ln w="9525" cap="flat" cmpd="sng">
            <a:solidFill>
              <a:schemeClr val="dk1"/>
            </a:solidFill>
            <a:prstDash val="lgDash"/>
            <a:round/>
            <a:headEnd type="none" w="sm" len="sm"/>
            <a:tailEnd type="none" w="sm" len="sm"/>
          </a:ln>
          <a:effectLst>
            <a:outerShdw blurRad="40000" dist="20000" dir="5400000" rotWithShape="0">
              <a:srgbClr val="000000">
                <a:alpha val="37650"/>
              </a:srgbClr>
            </a:outerShdw>
          </a:effectLst>
        </p:spPr>
        <p:txBody>
          <a:bodyPr spcFirstLastPara="1" wrap="square" lIns="223475" tIns="111700" rIns="223475" bIns="111700" anchor="ctr" anchorCtr="0">
            <a:noAutofit/>
          </a:bodyPr>
          <a:lstStyle/>
          <a:p>
            <a:pPr marL="0" marR="0" lvl="0" indent="0" algn="ctr" rtl="0">
              <a:spcBef>
                <a:spcPts val="0"/>
              </a:spcBef>
              <a:spcAft>
                <a:spcPts val="0"/>
              </a:spcAft>
              <a:buNone/>
            </a:pPr>
            <a:endParaRPr sz="4400">
              <a:solidFill>
                <a:schemeClr val="dk1"/>
              </a:solidFill>
              <a:latin typeface="Calibri"/>
              <a:ea typeface="Calibri"/>
              <a:cs typeface="Calibri"/>
              <a:sym typeface="Calibri"/>
            </a:endParaRPr>
          </a:p>
        </p:txBody>
      </p:sp>
      <p:sp>
        <p:nvSpPr>
          <p:cNvPr id="382" name="Google Shape;382;p56"/>
          <p:cNvSpPr/>
          <p:nvPr/>
        </p:nvSpPr>
        <p:spPr>
          <a:xfrm>
            <a:off x="15092830" y="5261873"/>
            <a:ext cx="3094236" cy="2431694"/>
          </a:xfrm>
          <a:custGeom>
            <a:avLst/>
            <a:gdLst/>
            <a:ahLst/>
            <a:cxnLst/>
            <a:rect l="l" t="t" r="r" b="b"/>
            <a:pathLst>
              <a:path w="1159976" h="1215847" extrusionOk="0">
                <a:moveTo>
                  <a:pt x="916609" y="1215847"/>
                </a:moveTo>
                <a:cubicBezTo>
                  <a:pt x="1059254" y="930557"/>
                  <a:pt x="1201899" y="645268"/>
                  <a:pt x="1148522" y="442804"/>
                </a:cubicBezTo>
                <a:cubicBezTo>
                  <a:pt x="1095145" y="240340"/>
                  <a:pt x="787768" y="17630"/>
                  <a:pt x="596348" y="1065"/>
                </a:cubicBezTo>
                <a:cubicBezTo>
                  <a:pt x="404928" y="-15500"/>
                  <a:pt x="202464" y="163956"/>
                  <a:pt x="0" y="343412"/>
                </a:cubicBezTo>
              </a:path>
            </a:pathLst>
          </a:custGeom>
          <a:noFill/>
          <a:ln w="9525" cap="flat" cmpd="sng">
            <a:solidFill>
              <a:schemeClr val="dk1"/>
            </a:solidFill>
            <a:prstDash val="lgDash"/>
            <a:round/>
            <a:headEnd type="none" w="sm" len="sm"/>
            <a:tailEnd type="none" w="sm" len="sm"/>
          </a:ln>
          <a:effectLst>
            <a:outerShdw blurRad="40000" dist="20000" dir="5400000" rotWithShape="0">
              <a:srgbClr val="000000">
                <a:alpha val="37650"/>
              </a:srgbClr>
            </a:outerShdw>
          </a:effectLst>
        </p:spPr>
        <p:txBody>
          <a:bodyPr spcFirstLastPara="1" wrap="square" lIns="223475" tIns="111700" rIns="223475" bIns="111700" anchor="ctr" anchorCtr="0">
            <a:noAutofit/>
          </a:bodyPr>
          <a:lstStyle/>
          <a:p>
            <a:pPr marL="0" marR="0" lvl="0" indent="0" algn="ctr" rtl="0">
              <a:spcBef>
                <a:spcPts val="0"/>
              </a:spcBef>
              <a:spcAft>
                <a:spcPts val="0"/>
              </a:spcAft>
              <a:buNone/>
            </a:pPr>
            <a:endParaRPr sz="4400">
              <a:solidFill>
                <a:schemeClr val="dk1"/>
              </a:solidFill>
              <a:latin typeface="Calibri"/>
              <a:ea typeface="Calibri"/>
              <a:cs typeface="Calibri"/>
              <a:sym typeface="Calibri"/>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Google Shape;388;p57"/>
          <p:cNvSpPr txBox="1"/>
          <p:nvPr/>
        </p:nvSpPr>
        <p:spPr>
          <a:xfrm>
            <a:off x="8039094" y="2464581"/>
            <a:ext cx="6980100" cy="1169400"/>
          </a:xfrm>
          <a:prstGeom prst="rect">
            <a:avLst/>
          </a:prstGeom>
          <a:solidFill>
            <a:srgbClr val="1C88DA"/>
          </a:solidFill>
          <a:ln>
            <a:noFill/>
          </a:ln>
        </p:spPr>
        <p:txBody>
          <a:bodyPr spcFirstLastPara="1" wrap="square" lIns="223475" tIns="111700" rIns="223475" bIns="111700" anchor="t" anchorCtr="0">
            <a:noAutofit/>
          </a:bodyPr>
          <a:lstStyle/>
          <a:p>
            <a:pPr marL="0" marR="0" lvl="0" indent="0" algn="l" rtl="0">
              <a:spcBef>
                <a:spcPts val="0"/>
              </a:spcBef>
              <a:spcAft>
                <a:spcPts val="0"/>
              </a:spcAft>
              <a:buNone/>
            </a:pPr>
            <a:r>
              <a:rPr lang="en-US" sz="7800">
                <a:solidFill>
                  <a:schemeClr val="lt1"/>
                </a:solidFill>
                <a:latin typeface="Century Gothic"/>
                <a:ea typeface="Century Gothic"/>
                <a:cs typeface="Century Gothic"/>
                <a:sym typeface="Century Gothic"/>
              </a:rPr>
              <a:t>Operatoren</a:t>
            </a:r>
            <a:endParaRPr sz="7800">
              <a:solidFill>
                <a:schemeClr val="lt1"/>
              </a:solidFill>
              <a:latin typeface="Century Gothic"/>
              <a:ea typeface="Century Gothic"/>
              <a:cs typeface="Century Gothic"/>
              <a:sym typeface="Century Gothic"/>
            </a:endParaRPr>
          </a:p>
        </p:txBody>
      </p:sp>
      <p:sp>
        <p:nvSpPr>
          <p:cNvPr id="389" name="Google Shape;389;p57"/>
          <p:cNvSpPr txBox="1"/>
          <p:nvPr/>
        </p:nvSpPr>
        <p:spPr>
          <a:xfrm>
            <a:off x="8039094" y="3829604"/>
            <a:ext cx="7436100" cy="738600"/>
          </a:xfrm>
          <a:prstGeom prst="rect">
            <a:avLst/>
          </a:prstGeom>
          <a:noFill/>
          <a:ln>
            <a:noFill/>
          </a:ln>
        </p:spPr>
        <p:txBody>
          <a:bodyPr spcFirstLastPara="1" wrap="square" lIns="223475" tIns="111700" rIns="223475" bIns="111700" anchor="t" anchorCtr="0">
            <a:noAutofit/>
          </a:bodyPr>
          <a:lstStyle/>
          <a:p>
            <a:pPr marL="0" marR="0" lvl="0" indent="0" algn="l" rtl="0">
              <a:spcBef>
                <a:spcPts val="0"/>
              </a:spcBef>
              <a:spcAft>
                <a:spcPts val="0"/>
              </a:spcAft>
              <a:buNone/>
            </a:pPr>
            <a:r>
              <a:rPr lang="en-US" sz="4400">
                <a:solidFill>
                  <a:schemeClr val="dk1"/>
                </a:solidFill>
                <a:latin typeface="Century Gothic"/>
                <a:ea typeface="Century Gothic"/>
                <a:cs typeface="Century Gothic"/>
                <a:sym typeface="Century Gothic"/>
              </a:rPr>
              <a:t>Wiskundige operatoren</a:t>
            </a:r>
            <a:endParaRPr sz="4400">
              <a:solidFill>
                <a:schemeClr val="dk1"/>
              </a:solidFill>
              <a:latin typeface="Century Gothic"/>
              <a:ea typeface="Century Gothic"/>
              <a:cs typeface="Century Gothic"/>
              <a:sym typeface="Century Gothic"/>
            </a:endParaRPr>
          </a:p>
        </p:txBody>
      </p:sp>
      <p:pic>
        <p:nvPicPr>
          <p:cNvPr id="390" name="Google Shape;390;p57" descr="Screen Shot 2012-09-14 at 3.16.39 PM.png"/>
          <p:cNvPicPr preferRelativeResize="0"/>
          <p:nvPr/>
        </p:nvPicPr>
        <p:blipFill rotWithShape="1">
          <a:blip r:embed="rId3">
            <a:alphaModFix/>
          </a:blip>
          <a:srcRect/>
          <a:stretch/>
        </p:blipFill>
        <p:spPr>
          <a:xfrm>
            <a:off x="8039094" y="4850614"/>
            <a:ext cx="8305800" cy="64008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Google Shape;396;p58"/>
          <p:cNvSpPr txBox="1"/>
          <p:nvPr/>
        </p:nvSpPr>
        <p:spPr>
          <a:xfrm>
            <a:off x="8420094" y="3219456"/>
            <a:ext cx="6980100" cy="1169400"/>
          </a:xfrm>
          <a:prstGeom prst="rect">
            <a:avLst/>
          </a:prstGeom>
          <a:solidFill>
            <a:srgbClr val="1C88DA"/>
          </a:solidFill>
          <a:ln>
            <a:noFill/>
          </a:ln>
        </p:spPr>
        <p:txBody>
          <a:bodyPr spcFirstLastPara="1" wrap="square" lIns="223475" tIns="111700" rIns="223475" bIns="111700" anchor="t" anchorCtr="0">
            <a:noAutofit/>
          </a:bodyPr>
          <a:lstStyle/>
          <a:p>
            <a:pPr marL="0" marR="0" lvl="0" indent="0" algn="l" rtl="0">
              <a:spcBef>
                <a:spcPts val="0"/>
              </a:spcBef>
              <a:spcAft>
                <a:spcPts val="0"/>
              </a:spcAft>
              <a:buNone/>
            </a:pPr>
            <a:r>
              <a:rPr lang="en-US" sz="7800">
                <a:solidFill>
                  <a:schemeClr val="lt1"/>
                </a:solidFill>
                <a:latin typeface="Century Gothic"/>
                <a:ea typeface="Century Gothic"/>
                <a:cs typeface="Century Gothic"/>
                <a:sym typeface="Century Gothic"/>
              </a:rPr>
              <a:t>Operatoren</a:t>
            </a:r>
            <a:endParaRPr sz="7800">
              <a:solidFill>
                <a:schemeClr val="lt1"/>
              </a:solidFill>
              <a:latin typeface="Century Gothic"/>
              <a:ea typeface="Century Gothic"/>
              <a:cs typeface="Century Gothic"/>
              <a:sym typeface="Century Gothic"/>
            </a:endParaRPr>
          </a:p>
        </p:txBody>
      </p:sp>
      <p:sp>
        <p:nvSpPr>
          <p:cNvPr id="397" name="Google Shape;397;p58"/>
          <p:cNvSpPr txBox="1"/>
          <p:nvPr/>
        </p:nvSpPr>
        <p:spPr>
          <a:xfrm>
            <a:off x="8420094" y="4584479"/>
            <a:ext cx="7269600" cy="738600"/>
          </a:xfrm>
          <a:prstGeom prst="rect">
            <a:avLst/>
          </a:prstGeom>
          <a:noFill/>
          <a:ln>
            <a:noFill/>
          </a:ln>
        </p:spPr>
        <p:txBody>
          <a:bodyPr spcFirstLastPara="1" wrap="square" lIns="223475" tIns="111700" rIns="223475" bIns="111700" anchor="t" anchorCtr="0">
            <a:noAutofit/>
          </a:bodyPr>
          <a:lstStyle/>
          <a:p>
            <a:pPr marL="0" marR="0" lvl="0" indent="0" algn="l" rtl="0">
              <a:spcBef>
                <a:spcPts val="0"/>
              </a:spcBef>
              <a:spcAft>
                <a:spcPts val="0"/>
              </a:spcAft>
              <a:buNone/>
            </a:pPr>
            <a:r>
              <a:rPr lang="en-US" sz="4400">
                <a:solidFill>
                  <a:schemeClr val="dk1"/>
                </a:solidFill>
                <a:latin typeface="Century Gothic"/>
                <a:ea typeface="Century Gothic"/>
                <a:cs typeface="Century Gothic"/>
                <a:sym typeface="Century Gothic"/>
              </a:rPr>
              <a:t>Toewijzingsoperatoren</a:t>
            </a:r>
            <a:endParaRPr sz="4400">
              <a:solidFill>
                <a:schemeClr val="dk1"/>
              </a:solidFill>
              <a:latin typeface="Century Gothic"/>
              <a:ea typeface="Century Gothic"/>
              <a:cs typeface="Century Gothic"/>
              <a:sym typeface="Century Gothic"/>
            </a:endParaRPr>
          </a:p>
        </p:txBody>
      </p:sp>
      <p:pic>
        <p:nvPicPr>
          <p:cNvPr id="398" name="Google Shape;398;p58" descr="Screen Shot 2012-09-14 at 3.16.45 PM.png"/>
          <p:cNvPicPr preferRelativeResize="0"/>
          <p:nvPr/>
        </p:nvPicPr>
        <p:blipFill rotWithShape="1">
          <a:blip r:embed="rId3">
            <a:alphaModFix/>
          </a:blip>
          <a:srcRect/>
          <a:stretch/>
        </p:blipFill>
        <p:spPr>
          <a:xfrm>
            <a:off x="8420094" y="5670534"/>
            <a:ext cx="7543800" cy="48260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sp>
        <p:nvSpPr>
          <p:cNvPr id="404" name="Google Shape;404;p59"/>
          <p:cNvSpPr txBox="1"/>
          <p:nvPr/>
        </p:nvSpPr>
        <p:spPr>
          <a:xfrm>
            <a:off x="8267694" y="2985506"/>
            <a:ext cx="6980100" cy="1169400"/>
          </a:xfrm>
          <a:prstGeom prst="rect">
            <a:avLst/>
          </a:prstGeom>
          <a:solidFill>
            <a:srgbClr val="1C88DA"/>
          </a:solidFill>
          <a:ln>
            <a:noFill/>
          </a:ln>
        </p:spPr>
        <p:txBody>
          <a:bodyPr spcFirstLastPara="1" wrap="square" lIns="223475" tIns="111700" rIns="223475" bIns="111700" anchor="t" anchorCtr="0">
            <a:noAutofit/>
          </a:bodyPr>
          <a:lstStyle/>
          <a:p>
            <a:pPr marL="0" marR="0" lvl="0" indent="0" algn="l" rtl="0">
              <a:spcBef>
                <a:spcPts val="0"/>
              </a:spcBef>
              <a:spcAft>
                <a:spcPts val="0"/>
              </a:spcAft>
              <a:buNone/>
            </a:pPr>
            <a:r>
              <a:rPr lang="en-US" sz="7800">
                <a:solidFill>
                  <a:schemeClr val="lt1"/>
                </a:solidFill>
                <a:latin typeface="Century Gothic"/>
                <a:ea typeface="Century Gothic"/>
                <a:cs typeface="Century Gothic"/>
                <a:sym typeface="Century Gothic"/>
              </a:rPr>
              <a:t>Operatoren</a:t>
            </a:r>
            <a:endParaRPr sz="7800">
              <a:solidFill>
                <a:schemeClr val="lt1"/>
              </a:solidFill>
              <a:latin typeface="Century Gothic"/>
              <a:ea typeface="Century Gothic"/>
              <a:cs typeface="Century Gothic"/>
              <a:sym typeface="Century Gothic"/>
            </a:endParaRPr>
          </a:p>
        </p:txBody>
      </p:sp>
      <p:sp>
        <p:nvSpPr>
          <p:cNvPr id="405" name="Google Shape;405;p59"/>
          <p:cNvSpPr txBox="1"/>
          <p:nvPr/>
        </p:nvSpPr>
        <p:spPr>
          <a:xfrm>
            <a:off x="8267694" y="4350529"/>
            <a:ext cx="7492800" cy="738600"/>
          </a:xfrm>
          <a:prstGeom prst="rect">
            <a:avLst/>
          </a:prstGeom>
          <a:noFill/>
          <a:ln>
            <a:noFill/>
          </a:ln>
        </p:spPr>
        <p:txBody>
          <a:bodyPr spcFirstLastPara="1" wrap="square" lIns="223475" tIns="111700" rIns="223475" bIns="111700" anchor="t" anchorCtr="0">
            <a:noAutofit/>
          </a:bodyPr>
          <a:lstStyle/>
          <a:p>
            <a:pPr marL="0" marR="0" lvl="0" indent="0" algn="l" rtl="0">
              <a:spcBef>
                <a:spcPts val="0"/>
              </a:spcBef>
              <a:spcAft>
                <a:spcPts val="0"/>
              </a:spcAft>
              <a:buNone/>
            </a:pPr>
            <a:r>
              <a:rPr lang="en-US" sz="4400">
                <a:solidFill>
                  <a:schemeClr val="dk1"/>
                </a:solidFill>
                <a:latin typeface="Century Gothic"/>
                <a:ea typeface="Century Gothic"/>
                <a:cs typeface="Century Gothic"/>
                <a:sym typeface="Century Gothic"/>
              </a:rPr>
              <a:t>Vergelijkingsoperatoren</a:t>
            </a:r>
            <a:endParaRPr sz="4400">
              <a:solidFill>
                <a:schemeClr val="dk1"/>
              </a:solidFill>
              <a:latin typeface="Century Gothic"/>
              <a:ea typeface="Century Gothic"/>
              <a:cs typeface="Century Gothic"/>
              <a:sym typeface="Century Gothic"/>
            </a:endParaRPr>
          </a:p>
        </p:txBody>
      </p:sp>
      <p:pic>
        <p:nvPicPr>
          <p:cNvPr id="406" name="Google Shape;406;p59" descr="Screen Shot 2012-09-14 at 3.16.52 PM.png"/>
          <p:cNvPicPr preferRelativeResize="0"/>
          <p:nvPr/>
        </p:nvPicPr>
        <p:blipFill rotWithShape="1">
          <a:blip r:embed="rId3">
            <a:alphaModFix/>
          </a:blip>
          <a:srcRect/>
          <a:stretch/>
        </p:blipFill>
        <p:spPr>
          <a:xfrm>
            <a:off x="8267694" y="5269495"/>
            <a:ext cx="7848600" cy="54610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D2F6FF"/>
        </a:solidFill>
        <a:effectLst/>
      </p:bgPr>
    </p:bg>
    <p:spTree>
      <p:nvGrpSpPr>
        <p:cNvPr id="1" name="Shape 410"/>
        <p:cNvGrpSpPr/>
        <p:nvPr/>
      </p:nvGrpSpPr>
      <p:grpSpPr>
        <a:xfrm>
          <a:off x="0" y="0"/>
          <a:ext cx="0" cy="0"/>
          <a:chOff x="0" y="0"/>
          <a:chExt cx="0" cy="0"/>
        </a:xfrm>
      </p:grpSpPr>
      <p:sp>
        <p:nvSpPr>
          <p:cNvPr id="411" name="Google Shape;411;p60"/>
          <p:cNvSpPr txBox="1"/>
          <p:nvPr/>
        </p:nvSpPr>
        <p:spPr>
          <a:xfrm>
            <a:off x="6843150" y="4766250"/>
            <a:ext cx="10697700" cy="4183500"/>
          </a:xfrm>
          <a:prstGeom prst="rect">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7200">
                <a:latin typeface="Vollkorn"/>
                <a:ea typeface="Vollkorn"/>
                <a:cs typeface="Vollkorn"/>
                <a:sym typeface="Vollkorn"/>
              </a:rPr>
              <a:t>Oefening</a:t>
            </a:r>
            <a:endParaRPr sz="7200">
              <a:latin typeface="Vollkorn"/>
              <a:ea typeface="Vollkorn"/>
              <a:cs typeface="Vollkorn"/>
              <a:sym typeface="Vollkorn"/>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15"/>
        <p:cNvGrpSpPr/>
        <p:nvPr/>
      </p:nvGrpSpPr>
      <p:grpSpPr>
        <a:xfrm>
          <a:off x="0" y="0"/>
          <a:ext cx="0" cy="0"/>
          <a:chOff x="0" y="0"/>
          <a:chExt cx="0" cy="0"/>
        </a:xfrm>
      </p:grpSpPr>
      <p:sp>
        <p:nvSpPr>
          <p:cNvPr id="416" name="Google Shape;416;p61"/>
          <p:cNvSpPr txBox="1"/>
          <p:nvPr/>
        </p:nvSpPr>
        <p:spPr>
          <a:xfrm>
            <a:off x="3024900" y="4797150"/>
            <a:ext cx="18334200" cy="4121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600">
                <a:latin typeface="Vollkorn"/>
                <a:ea typeface="Vollkorn"/>
                <a:cs typeface="Vollkorn"/>
                <a:sym typeface="Vollkorn"/>
              </a:rPr>
              <a:t>Gegeven is de volgende JS</a:t>
            </a:r>
            <a:endParaRPr sz="3600">
              <a:latin typeface="Vollkorn"/>
              <a:ea typeface="Vollkorn"/>
              <a:cs typeface="Vollkorn"/>
              <a:sym typeface="Vollkorn"/>
            </a:endParaRPr>
          </a:p>
          <a:p>
            <a:pPr marL="0" lvl="0" indent="0" algn="l" rtl="0">
              <a:spcBef>
                <a:spcPts val="0"/>
              </a:spcBef>
              <a:spcAft>
                <a:spcPts val="0"/>
              </a:spcAft>
              <a:buNone/>
            </a:pPr>
            <a:endParaRPr sz="3600">
              <a:latin typeface="Courier New"/>
              <a:ea typeface="Courier New"/>
              <a:cs typeface="Courier New"/>
              <a:sym typeface="Courier New"/>
            </a:endParaRPr>
          </a:p>
          <a:p>
            <a:pPr marL="0" lvl="0" indent="0" algn="l" rtl="0">
              <a:spcBef>
                <a:spcPts val="0"/>
              </a:spcBef>
              <a:spcAft>
                <a:spcPts val="0"/>
              </a:spcAft>
              <a:buNone/>
            </a:pPr>
            <a:r>
              <a:rPr lang="en-US" sz="3600">
                <a:latin typeface="Courier New"/>
                <a:ea typeface="Courier New"/>
                <a:cs typeface="Courier New"/>
                <a:sym typeface="Courier New"/>
              </a:rPr>
              <a:t>priceOfAnApple = ‘0.59’;</a:t>
            </a:r>
            <a:endParaRPr sz="3600">
              <a:latin typeface="Courier New"/>
              <a:ea typeface="Courier New"/>
              <a:cs typeface="Courier New"/>
              <a:sym typeface="Courier New"/>
            </a:endParaRPr>
          </a:p>
          <a:p>
            <a:pPr marL="0" lvl="0" indent="0" algn="l" rtl="0">
              <a:spcBef>
                <a:spcPts val="0"/>
              </a:spcBef>
              <a:spcAft>
                <a:spcPts val="0"/>
              </a:spcAft>
              <a:buNone/>
            </a:pPr>
            <a:r>
              <a:rPr lang="en-US" sz="3600">
                <a:latin typeface="Courier New"/>
                <a:ea typeface="Courier New"/>
                <a:cs typeface="Courier New"/>
                <a:sym typeface="Courier New"/>
              </a:rPr>
              <a:t>numberOfApples = 200;</a:t>
            </a:r>
            <a:endParaRPr sz="3600">
              <a:latin typeface="Courier New"/>
              <a:ea typeface="Courier New"/>
              <a:cs typeface="Courier New"/>
              <a:sym typeface="Courier New"/>
            </a:endParaRPr>
          </a:p>
          <a:p>
            <a:pPr marL="0" lvl="0" indent="0" algn="l" rtl="0">
              <a:spcBef>
                <a:spcPts val="0"/>
              </a:spcBef>
              <a:spcAft>
                <a:spcPts val="0"/>
              </a:spcAft>
              <a:buNone/>
            </a:pPr>
            <a:endParaRPr sz="3600">
              <a:latin typeface="Courier New"/>
              <a:ea typeface="Courier New"/>
              <a:cs typeface="Courier New"/>
              <a:sym typeface="Courier New"/>
            </a:endParaRPr>
          </a:p>
          <a:p>
            <a:pPr marL="0" lvl="0" indent="0" algn="l" rtl="0">
              <a:spcBef>
                <a:spcPts val="0"/>
              </a:spcBef>
              <a:spcAft>
                <a:spcPts val="0"/>
              </a:spcAft>
              <a:buNone/>
            </a:pPr>
            <a:endParaRPr sz="3600">
              <a:latin typeface="Vollkorn"/>
              <a:ea typeface="Vollkorn"/>
              <a:cs typeface="Vollkorn"/>
              <a:sym typeface="Vollkorn"/>
            </a:endParaRPr>
          </a:p>
          <a:p>
            <a:pPr marL="0" lvl="0" indent="0" algn="l" rtl="0">
              <a:spcBef>
                <a:spcPts val="0"/>
              </a:spcBef>
              <a:spcAft>
                <a:spcPts val="0"/>
              </a:spcAft>
              <a:buNone/>
            </a:pPr>
            <a:r>
              <a:rPr lang="en-US" sz="3600">
                <a:latin typeface="Vollkorn"/>
                <a:ea typeface="Vollkorn"/>
                <a:cs typeface="Vollkorn"/>
                <a:sym typeface="Vollkorn"/>
              </a:rPr>
              <a:t>2. Probeer met JS te berekenen hoeveel je kwijt bent als je 200 apples koopt.</a:t>
            </a:r>
            <a:endParaRPr sz="3600">
              <a:latin typeface="Courier New"/>
              <a:ea typeface="Courier New"/>
              <a:cs typeface="Courier New"/>
              <a:sym typeface="Courier New"/>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21"/>
        <p:cNvGrpSpPr/>
        <p:nvPr/>
      </p:nvGrpSpPr>
      <p:grpSpPr>
        <a:xfrm>
          <a:off x="0" y="0"/>
          <a:ext cx="0" cy="0"/>
          <a:chOff x="0" y="0"/>
          <a:chExt cx="0" cy="0"/>
        </a:xfrm>
      </p:grpSpPr>
      <p:sp>
        <p:nvSpPr>
          <p:cNvPr id="422" name="Google Shape;422;p62"/>
          <p:cNvSpPr txBox="1"/>
          <p:nvPr/>
        </p:nvSpPr>
        <p:spPr>
          <a:xfrm>
            <a:off x="1417943" y="5649871"/>
            <a:ext cx="21548100" cy="2954400"/>
          </a:xfrm>
          <a:prstGeom prst="rect">
            <a:avLst/>
          </a:prstGeom>
          <a:noFill/>
          <a:ln>
            <a:noFill/>
          </a:ln>
        </p:spPr>
        <p:txBody>
          <a:bodyPr spcFirstLastPara="1" wrap="square" lIns="223475" tIns="111700" rIns="223475" bIns="111700" anchor="t" anchorCtr="0">
            <a:noAutofit/>
          </a:bodyPr>
          <a:lstStyle/>
          <a:p>
            <a:pPr marL="0" marR="0" lvl="0" indent="0" algn="l" rtl="0">
              <a:spcBef>
                <a:spcPts val="0"/>
              </a:spcBef>
              <a:spcAft>
                <a:spcPts val="0"/>
              </a:spcAft>
              <a:buNone/>
            </a:pPr>
            <a:r>
              <a:rPr lang="en-US" sz="4400" b="1">
                <a:solidFill>
                  <a:srgbClr val="CD2400"/>
                </a:solidFill>
                <a:latin typeface="Courier New"/>
                <a:ea typeface="Courier New"/>
                <a:cs typeface="Courier New"/>
                <a:sym typeface="Courier New"/>
              </a:rPr>
              <a:t>//VOORBEELD PROGRAMMA</a:t>
            </a:r>
            <a:endParaRPr sz="3400"/>
          </a:p>
          <a:p>
            <a:pPr marL="0" marR="0" lvl="0" indent="0" algn="l" rtl="0">
              <a:spcBef>
                <a:spcPts val="0"/>
              </a:spcBef>
              <a:spcAft>
                <a:spcPts val="0"/>
              </a:spcAft>
              <a:buNone/>
            </a:pPr>
            <a:endParaRPr sz="4400">
              <a:solidFill>
                <a:schemeClr val="dk1"/>
              </a:solidFill>
              <a:latin typeface="Courier New"/>
              <a:ea typeface="Courier New"/>
              <a:cs typeface="Courier New"/>
              <a:sym typeface="Courier New"/>
            </a:endParaRPr>
          </a:p>
          <a:p>
            <a:pPr marL="0" marR="0" lvl="0" indent="0" algn="l" rtl="0">
              <a:spcBef>
                <a:spcPts val="0"/>
              </a:spcBef>
              <a:spcAft>
                <a:spcPts val="0"/>
              </a:spcAft>
              <a:buNone/>
            </a:pPr>
            <a:r>
              <a:rPr lang="en-US" sz="4400">
                <a:solidFill>
                  <a:schemeClr val="dk1"/>
                </a:solidFill>
                <a:latin typeface="Courier New"/>
                <a:ea typeface="Courier New"/>
                <a:cs typeface="Courier New"/>
                <a:sym typeface="Courier New"/>
              </a:rPr>
              <a:t>var temperatureOfToDay = 30;</a:t>
            </a:r>
            <a:endParaRPr sz="3400"/>
          </a:p>
          <a:p>
            <a:pPr marL="0" marR="0" lvl="0" indent="0" algn="l" rtl="0">
              <a:spcBef>
                <a:spcPts val="0"/>
              </a:spcBef>
              <a:spcAft>
                <a:spcPts val="0"/>
              </a:spcAft>
              <a:buNone/>
            </a:pPr>
            <a:r>
              <a:rPr lang="en-US" sz="4400">
                <a:solidFill>
                  <a:schemeClr val="dk1"/>
                </a:solidFill>
                <a:latin typeface="Courier New"/>
                <a:ea typeface="Courier New"/>
                <a:cs typeface="Courier New"/>
                <a:sym typeface="Courier New"/>
              </a:rPr>
              <a:t>var temperatureOfYesterday = 25;</a:t>
            </a:r>
            <a:endParaRPr sz="3400"/>
          </a:p>
          <a:p>
            <a:pPr marL="0" marR="0" lvl="0" indent="0" algn="l" rtl="0">
              <a:spcBef>
                <a:spcPts val="0"/>
              </a:spcBef>
              <a:spcAft>
                <a:spcPts val="0"/>
              </a:spcAft>
              <a:buNone/>
            </a:pPr>
            <a:r>
              <a:rPr lang="en-US" sz="4400">
                <a:solidFill>
                  <a:schemeClr val="dk1"/>
                </a:solidFill>
                <a:latin typeface="Courier New"/>
                <a:ea typeface="Courier New"/>
                <a:cs typeface="Courier New"/>
                <a:sym typeface="Courier New"/>
              </a:rPr>
              <a:t>console.log(temperatureOfToDay &gt; temperatureOfYesterday);</a:t>
            </a:r>
            <a:endParaRPr sz="3400"/>
          </a:p>
        </p:txBody>
      </p:sp>
      <p:sp>
        <p:nvSpPr>
          <p:cNvPr id="423" name="Google Shape;423;p62"/>
          <p:cNvSpPr txBox="1"/>
          <p:nvPr/>
        </p:nvSpPr>
        <p:spPr>
          <a:xfrm>
            <a:off x="1417943" y="3563919"/>
            <a:ext cx="10719900" cy="1169400"/>
          </a:xfrm>
          <a:prstGeom prst="rect">
            <a:avLst/>
          </a:prstGeom>
          <a:solidFill>
            <a:srgbClr val="1C88DA"/>
          </a:solidFill>
          <a:ln>
            <a:noFill/>
          </a:ln>
        </p:spPr>
        <p:txBody>
          <a:bodyPr spcFirstLastPara="1" wrap="square" lIns="223475" tIns="111700" rIns="223475" bIns="111700" anchor="t" anchorCtr="0">
            <a:noAutofit/>
          </a:bodyPr>
          <a:lstStyle/>
          <a:p>
            <a:pPr marL="0" marR="0" lvl="0" indent="0" algn="l" rtl="0">
              <a:spcBef>
                <a:spcPts val="0"/>
              </a:spcBef>
              <a:spcAft>
                <a:spcPts val="0"/>
              </a:spcAft>
              <a:buNone/>
            </a:pPr>
            <a:r>
              <a:rPr lang="en-US" sz="7800">
                <a:solidFill>
                  <a:schemeClr val="lt1"/>
                </a:solidFill>
                <a:latin typeface="Century Gothic"/>
                <a:ea typeface="Century Gothic"/>
                <a:cs typeface="Century Gothic"/>
                <a:sym typeface="Century Gothic"/>
              </a:rPr>
              <a:t>Boolean expressies</a:t>
            </a:r>
            <a:endParaRPr sz="7800">
              <a:solidFill>
                <a:schemeClr val="lt1"/>
              </a:solidFill>
              <a:latin typeface="Century Gothic"/>
              <a:ea typeface="Century Gothic"/>
              <a:cs typeface="Century Gothic"/>
              <a:sym typeface="Century Gothic"/>
            </a:endParaRPr>
          </a:p>
        </p:txBody>
      </p:sp>
      <p:sp>
        <p:nvSpPr>
          <p:cNvPr id="424" name="Google Shape;424;p62"/>
          <p:cNvSpPr txBox="1"/>
          <p:nvPr/>
        </p:nvSpPr>
        <p:spPr>
          <a:xfrm>
            <a:off x="1417943" y="9413473"/>
            <a:ext cx="10046400" cy="738600"/>
          </a:xfrm>
          <a:prstGeom prst="rect">
            <a:avLst/>
          </a:prstGeom>
          <a:noFill/>
          <a:ln>
            <a:noFill/>
          </a:ln>
        </p:spPr>
        <p:txBody>
          <a:bodyPr spcFirstLastPara="1" wrap="square" lIns="223475" tIns="111700" rIns="223475" bIns="111700" anchor="t" anchorCtr="0">
            <a:noAutofit/>
          </a:bodyPr>
          <a:lstStyle/>
          <a:p>
            <a:pPr marL="0" marR="0" lvl="0" indent="0" algn="l" rtl="0">
              <a:spcBef>
                <a:spcPts val="0"/>
              </a:spcBef>
              <a:spcAft>
                <a:spcPts val="0"/>
              </a:spcAft>
              <a:buNone/>
            </a:pPr>
            <a:r>
              <a:rPr lang="en-US" sz="4400">
                <a:solidFill>
                  <a:schemeClr val="dk1"/>
                </a:solidFill>
                <a:latin typeface="Century Gothic"/>
                <a:ea typeface="Century Gothic"/>
                <a:cs typeface="Century Gothic"/>
                <a:sym typeface="Century Gothic"/>
              </a:rPr>
              <a:t>Het resultaat is altijd </a:t>
            </a:r>
            <a:r>
              <a:rPr lang="en-US" sz="4400">
                <a:solidFill>
                  <a:srgbClr val="E46C0A"/>
                </a:solidFill>
                <a:latin typeface="Century Gothic"/>
                <a:ea typeface="Century Gothic"/>
                <a:cs typeface="Century Gothic"/>
                <a:sym typeface="Century Gothic"/>
              </a:rPr>
              <a:t>true </a:t>
            </a:r>
            <a:r>
              <a:rPr lang="en-US" sz="4400">
                <a:solidFill>
                  <a:schemeClr val="dk1"/>
                </a:solidFill>
                <a:latin typeface="Century Gothic"/>
                <a:ea typeface="Century Gothic"/>
                <a:cs typeface="Century Gothic"/>
                <a:sym typeface="Century Gothic"/>
              </a:rPr>
              <a:t>of </a:t>
            </a:r>
            <a:r>
              <a:rPr lang="en-US" sz="4400">
                <a:solidFill>
                  <a:srgbClr val="E46C0A"/>
                </a:solidFill>
                <a:latin typeface="Century Gothic"/>
                <a:ea typeface="Century Gothic"/>
                <a:cs typeface="Century Gothic"/>
                <a:sym typeface="Century Gothic"/>
              </a:rPr>
              <a:t>false</a:t>
            </a:r>
            <a:endParaRPr sz="4400">
              <a:solidFill>
                <a:srgbClr val="E46C0A"/>
              </a:solidFill>
              <a:latin typeface="Century Gothic"/>
              <a:ea typeface="Century Gothic"/>
              <a:cs typeface="Century Gothic"/>
              <a:sym typeface="Century Gothic"/>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29"/>
        <p:cNvGrpSpPr/>
        <p:nvPr/>
      </p:nvGrpSpPr>
      <p:grpSpPr>
        <a:xfrm>
          <a:off x="0" y="0"/>
          <a:ext cx="0" cy="0"/>
          <a:chOff x="0" y="0"/>
          <a:chExt cx="0" cy="0"/>
        </a:xfrm>
      </p:grpSpPr>
      <p:sp>
        <p:nvSpPr>
          <p:cNvPr id="430" name="Google Shape;430;p63"/>
          <p:cNvSpPr txBox="1"/>
          <p:nvPr/>
        </p:nvSpPr>
        <p:spPr>
          <a:xfrm>
            <a:off x="4003944" y="6557104"/>
            <a:ext cx="16376100" cy="2400600"/>
          </a:xfrm>
          <a:prstGeom prst="rect">
            <a:avLst/>
          </a:prstGeom>
          <a:noFill/>
          <a:ln>
            <a:noFill/>
          </a:ln>
        </p:spPr>
        <p:txBody>
          <a:bodyPr spcFirstLastPara="1" wrap="square" lIns="223475" tIns="111700" rIns="223475" bIns="111700" anchor="t" anchorCtr="0">
            <a:noAutofit/>
          </a:bodyPr>
          <a:lstStyle/>
          <a:p>
            <a:pPr marL="0" marR="0" lvl="0" indent="0" algn="l" rtl="0">
              <a:spcBef>
                <a:spcPts val="0"/>
              </a:spcBef>
              <a:spcAft>
                <a:spcPts val="0"/>
              </a:spcAft>
              <a:buNone/>
            </a:pPr>
            <a:r>
              <a:rPr lang="en-US" sz="4400" b="1">
                <a:solidFill>
                  <a:srgbClr val="CD2400"/>
                </a:solidFill>
                <a:latin typeface="Courier New"/>
                <a:ea typeface="Courier New"/>
                <a:cs typeface="Courier New"/>
                <a:sym typeface="Courier New"/>
              </a:rPr>
              <a:t>//VOORBEELD PROGRAMMA</a:t>
            </a:r>
            <a:endParaRPr sz="3400"/>
          </a:p>
          <a:p>
            <a:pPr marL="0" marR="0" lvl="0" indent="0" algn="l" rtl="0">
              <a:spcBef>
                <a:spcPts val="0"/>
              </a:spcBef>
              <a:spcAft>
                <a:spcPts val="0"/>
              </a:spcAft>
              <a:buNone/>
            </a:pPr>
            <a:endParaRPr sz="4400">
              <a:solidFill>
                <a:schemeClr val="dk1"/>
              </a:solidFill>
              <a:latin typeface="Courier New"/>
              <a:ea typeface="Courier New"/>
              <a:cs typeface="Courier New"/>
              <a:sym typeface="Courier New"/>
            </a:endParaRPr>
          </a:p>
          <a:p>
            <a:pPr marL="0" marR="0" lvl="0" indent="0" algn="l" rtl="0">
              <a:spcBef>
                <a:spcPts val="0"/>
              </a:spcBef>
              <a:spcAft>
                <a:spcPts val="0"/>
              </a:spcAft>
              <a:buNone/>
            </a:pPr>
            <a:r>
              <a:rPr lang="en-US" sz="4400">
                <a:solidFill>
                  <a:schemeClr val="dk1"/>
                </a:solidFill>
                <a:latin typeface="Courier New"/>
                <a:ea typeface="Courier New"/>
                <a:cs typeface="Courier New"/>
                <a:sym typeface="Courier New"/>
              </a:rPr>
              <a:t>message = 'het is vandaag ' + '25 oktober';</a:t>
            </a:r>
            <a:endParaRPr sz="3400"/>
          </a:p>
          <a:p>
            <a:pPr marL="0" marR="0" lvl="0" indent="0" algn="l" rtl="0">
              <a:spcBef>
                <a:spcPts val="0"/>
              </a:spcBef>
              <a:spcAft>
                <a:spcPts val="0"/>
              </a:spcAft>
              <a:buNone/>
            </a:pPr>
            <a:r>
              <a:rPr lang="en-US" sz="4400">
                <a:solidFill>
                  <a:schemeClr val="dk1"/>
                </a:solidFill>
                <a:latin typeface="Courier New"/>
                <a:ea typeface="Courier New"/>
                <a:cs typeface="Courier New"/>
                <a:sym typeface="Courier New"/>
              </a:rPr>
              <a:t>console.log(message);</a:t>
            </a:r>
            <a:endParaRPr sz="4400">
              <a:solidFill>
                <a:schemeClr val="dk1"/>
              </a:solidFill>
              <a:latin typeface="Courier New"/>
              <a:ea typeface="Courier New"/>
              <a:cs typeface="Courier New"/>
              <a:sym typeface="Courier New"/>
            </a:endParaRPr>
          </a:p>
        </p:txBody>
      </p:sp>
      <p:sp>
        <p:nvSpPr>
          <p:cNvPr id="431" name="Google Shape;431;p63"/>
          <p:cNvSpPr txBox="1"/>
          <p:nvPr/>
        </p:nvSpPr>
        <p:spPr>
          <a:xfrm>
            <a:off x="4003941" y="4758281"/>
            <a:ext cx="9041700" cy="1169400"/>
          </a:xfrm>
          <a:prstGeom prst="rect">
            <a:avLst/>
          </a:prstGeom>
          <a:solidFill>
            <a:srgbClr val="1C88DA"/>
          </a:solidFill>
          <a:ln>
            <a:noFill/>
          </a:ln>
        </p:spPr>
        <p:txBody>
          <a:bodyPr spcFirstLastPara="1" wrap="square" lIns="223475" tIns="111700" rIns="223475" bIns="111700" anchor="t" anchorCtr="0">
            <a:noAutofit/>
          </a:bodyPr>
          <a:lstStyle/>
          <a:p>
            <a:pPr marL="0" marR="0" lvl="0" indent="0" algn="l" rtl="0">
              <a:spcBef>
                <a:spcPts val="0"/>
              </a:spcBef>
              <a:spcAft>
                <a:spcPts val="0"/>
              </a:spcAft>
              <a:buNone/>
            </a:pPr>
            <a:r>
              <a:rPr lang="en-US" sz="7800">
                <a:solidFill>
                  <a:schemeClr val="lt1"/>
                </a:solidFill>
                <a:latin typeface="Century Gothic"/>
                <a:ea typeface="Century Gothic"/>
                <a:cs typeface="Century Gothic"/>
                <a:sym typeface="Century Gothic"/>
              </a:rPr>
              <a:t>String expressies</a:t>
            </a:r>
            <a:endParaRPr sz="7800">
              <a:solidFill>
                <a:schemeClr val="lt1"/>
              </a:solidFill>
              <a:latin typeface="Century Gothic"/>
              <a:ea typeface="Century Gothic"/>
              <a:cs typeface="Century Gothic"/>
              <a:sym typeface="Century Gothic"/>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36"/>
        <p:cNvGrpSpPr/>
        <p:nvPr/>
      </p:nvGrpSpPr>
      <p:grpSpPr>
        <a:xfrm>
          <a:off x="0" y="0"/>
          <a:ext cx="0" cy="0"/>
          <a:chOff x="0" y="0"/>
          <a:chExt cx="0" cy="0"/>
        </a:xfrm>
      </p:grpSpPr>
      <p:sp>
        <p:nvSpPr>
          <p:cNvPr id="437" name="Google Shape;437;p64"/>
          <p:cNvSpPr txBox="1"/>
          <p:nvPr/>
        </p:nvSpPr>
        <p:spPr>
          <a:xfrm>
            <a:off x="5280319" y="4520691"/>
            <a:ext cx="16376100" cy="2954400"/>
          </a:xfrm>
          <a:prstGeom prst="rect">
            <a:avLst/>
          </a:prstGeom>
          <a:noFill/>
          <a:ln>
            <a:noFill/>
          </a:ln>
        </p:spPr>
        <p:txBody>
          <a:bodyPr spcFirstLastPara="1" wrap="square" lIns="223475" tIns="111700" rIns="223475" bIns="111700" anchor="t" anchorCtr="0">
            <a:noAutofit/>
          </a:bodyPr>
          <a:lstStyle/>
          <a:p>
            <a:pPr marL="0" marR="0" lvl="0" indent="0" algn="l" rtl="0">
              <a:spcBef>
                <a:spcPts val="0"/>
              </a:spcBef>
              <a:spcAft>
                <a:spcPts val="0"/>
              </a:spcAft>
              <a:buNone/>
            </a:pPr>
            <a:r>
              <a:rPr lang="en-US" sz="4400" b="1">
                <a:solidFill>
                  <a:srgbClr val="CD2400"/>
                </a:solidFill>
                <a:latin typeface="Courier New"/>
                <a:ea typeface="Courier New"/>
                <a:cs typeface="Courier New"/>
                <a:sym typeface="Courier New"/>
              </a:rPr>
              <a:t>//VOORBEELD PROGRAMMA</a:t>
            </a:r>
            <a:endParaRPr sz="3400"/>
          </a:p>
          <a:p>
            <a:pPr marL="0" marR="0" lvl="0" indent="0" algn="l" rtl="0">
              <a:spcBef>
                <a:spcPts val="0"/>
              </a:spcBef>
              <a:spcAft>
                <a:spcPts val="0"/>
              </a:spcAft>
              <a:buNone/>
            </a:pPr>
            <a:endParaRPr sz="4400">
              <a:solidFill>
                <a:schemeClr val="dk1"/>
              </a:solidFill>
              <a:latin typeface="Courier New"/>
              <a:ea typeface="Courier New"/>
              <a:cs typeface="Courier New"/>
              <a:sym typeface="Courier New"/>
            </a:endParaRPr>
          </a:p>
          <a:p>
            <a:pPr marL="0" marR="0" lvl="0" indent="0" algn="l" rtl="0">
              <a:spcBef>
                <a:spcPts val="0"/>
              </a:spcBef>
              <a:spcAft>
                <a:spcPts val="0"/>
              </a:spcAft>
              <a:buNone/>
            </a:pPr>
            <a:r>
              <a:rPr lang="en-US" sz="4400">
                <a:solidFill>
                  <a:schemeClr val="dk1"/>
                </a:solidFill>
                <a:latin typeface="Courier New"/>
                <a:ea typeface="Courier New"/>
                <a:cs typeface="Courier New"/>
                <a:sym typeface="Courier New"/>
              </a:rPr>
              <a:t>message = 'het is vandaag ' + '25 oktober';</a:t>
            </a:r>
            <a:endParaRPr sz="3400"/>
          </a:p>
          <a:p>
            <a:pPr marL="0" marR="0" lvl="0" indent="0" algn="l" rtl="0">
              <a:spcBef>
                <a:spcPts val="0"/>
              </a:spcBef>
              <a:spcAft>
                <a:spcPts val="0"/>
              </a:spcAft>
              <a:buNone/>
            </a:pPr>
            <a:r>
              <a:rPr lang="en-US" sz="4400">
                <a:solidFill>
                  <a:schemeClr val="dk1"/>
                </a:solidFill>
                <a:latin typeface="Courier New"/>
                <a:ea typeface="Courier New"/>
                <a:cs typeface="Courier New"/>
                <a:sym typeface="Courier New"/>
              </a:rPr>
              <a:t>console.log(message);</a:t>
            </a:r>
            <a:endParaRPr sz="3400"/>
          </a:p>
          <a:p>
            <a:pPr marL="0" marR="0" lvl="0" indent="0" algn="l" rtl="0">
              <a:spcBef>
                <a:spcPts val="0"/>
              </a:spcBef>
              <a:spcAft>
                <a:spcPts val="0"/>
              </a:spcAft>
              <a:buNone/>
            </a:pPr>
            <a:r>
              <a:rPr lang="en-US" sz="4400">
                <a:solidFill>
                  <a:schemeClr val="dk1"/>
                </a:solidFill>
                <a:latin typeface="Courier New"/>
                <a:ea typeface="Courier New"/>
                <a:cs typeface="Courier New"/>
                <a:sym typeface="Courier New"/>
              </a:rPr>
              <a:t>console.log(message.charAt(4));</a:t>
            </a:r>
            <a:endParaRPr sz="4400">
              <a:solidFill>
                <a:schemeClr val="dk1"/>
              </a:solidFill>
              <a:latin typeface="Courier New"/>
              <a:ea typeface="Courier New"/>
              <a:cs typeface="Courier New"/>
              <a:sym typeface="Courier New"/>
            </a:endParaRPr>
          </a:p>
        </p:txBody>
      </p:sp>
      <p:sp>
        <p:nvSpPr>
          <p:cNvPr id="438" name="Google Shape;438;p64"/>
          <p:cNvSpPr txBox="1"/>
          <p:nvPr/>
        </p:nvSpPr>
        <p:spPr>
          <a:xfrm>
            <a:off x="5280316" y="2721869"/>
            <a:ext cx="9041700" cy="1169400"/>
          </a:xfrm>
          <a:prstGeom prst="rect">
            <a:avLst/>
          </a:prstGeom>
          <a:solidFill>
            <a:srgbClr val="1C88DA"/>
          </a:solidFill>
          <a:ln>
            <a:noFill/>
          </a:ln>
        </p:spPr>
        <p:txBody>
          <a:bodyPr spcFirstLastPara="1" wrap="square" lIns="223475" tIns="111700" rIns="223475" bIns="111700" anchor="t" anchorCtr="0">
            <a:noAutofit/>
          </a:bodyPr>
          <a:lstStyle/>
          <a:p>
            <a:pPr marL="0" marR="0" lvl="0" indent="0" algn="l" rtl="0">
              <a:spcBef>
                <a:spcPts val="0"/>
              </a:spcBef>
              <a:spcAft>
                <a:spcPts val="0"/>
              </a:spcAft>
              <a:buNone/>
            </a:pPr>
            <a:r>
              <a:rPr lang="en-US" sz="7800">
                <a:solidFill>
                  <a:schemeClr val="lt1"/>
                </a:solidFill>
                <a:latin typeface="Century Gothic"/>
                <a:ea typeface="Century Gothic"/>
                <a:cs typeface="Century Gothic"/>
                <a:sym typeface="Century Gothic"/>
              </a:rPr>
              <a:t>String expressies</a:t>
            </a:r>
            <a:endParaRPr sz="7800">
              <a:solidFill>
                <a:schemeClr val="lt1"/>
              </a:solidFill>
              <a:latin typeface="Century Gothic"/>
              <a:ea typeface="Century Gothic"/>
              <a:cs typeface="Century Gothic"/>
              <a:sym typeface="Century Gothic"/>
            </a:endParaRPr>
          </a:p>
        </p:txBody>
      </p:sp>
      <p:sp>
        <p:nvSpPr>
          <p:cNvPr id="439" name="Google Shape;439;p64"/>
          <p:cNvSpPr/>
          <p:nvPr/>
        </p:nvSpPr>
        <p:spPr>
          <a:xfrm>
            <a:off x="2985319" y="8980546"/>
            <a:ext cx="4644000" cy="2484600"/>
          </a:xfrm>
          <a:prstGeom prst="ellipse">
            <a:avLst/>
          </a:prstGeom>
          <a:noFill/>
          <a:ln w="9525" cap="flat" cmpd="sng">
            <a:solidFill>
              <a:schemeClr val="dk1"/>
            </a:solidFill>
            <a:prstDash val="dash"/>
            <a:round/>
            <a:headEnd type="none" w="sm" len="sm"/>
            <a:tailEnd type="none" w="sm" len="sm"/>
          </a:ln>
        </p:spPr>
        <p:txBody>
          <a:bodyPr spcFirstLastPara="1" wrap="square" lIns="223475" tIns="111700" rIns="223475" bIns="111700" anchor="ctr" anchorCtr="0">
            <a:noAutofit/>
          </a:bodyPr>
          <a:lstStyle/>
          <a:p>
            <a:pPr marL="0" marR="0" lvl="0" indent="0" algn="ctr" rtl="0">
              <a:spcBef>
                <a:spcPts val="0"/>
              </a:spcBef>
              <a:spcAft>
                <a:spcPts val="0"/>
              </a:spcAft>
              <a:buNone/>
            </a:pPr>
            <a:r>
              <a:rPr lang="en-US" sz="3900">
                <a:solidFill>
                  <a:schemeClr val="dk1"/>
                </a:solidFill>
                <a:latin typeface="Calibri"/>
                <a:ea typeface="Calibri"/>
                <a:cs typeface="Calibri"/>
                <a:sym typeface="Calibri"/>
              </a:rPr>
              <a:t>Wat komt hier in de console te staan?</a:t>
            </a:r>
            <a:endParaRPr sz="3900">
              <a:solidFill>
                <a:schemeClr val="dk1"/>
              </a:solidFill>
              <a:latin typeface="Calibri"/>
              <a:ea typeface="Calibri"/>
              <a:cs typeface="Calibri"/>
              <a:sym typeface="Calibri"/>
            </a:endParaRPr>
          </a:p>
        </p:txBody>
      </p:sp>
      <p:sp>
        <p:nvSpPr>
          <p:cNvPr id="440" name="Google Shape;440;p64"/>
          <p:cNvSpPr/>
          <p:nvPr/>
        </p:nvSpPr>
        <p:spPr>
          <a:xfrm>
            <a:off x="7629359" y="8030886"/>
            <a:ext cx="958022" cy="1864522"/>
          </a:xfrm>
          <a:custGeom>
            <a:avLst/>
            <a:gdLst/>
            <a:ahLst/>
            <a:cxnLst/>
            <a:rect l="l" t="t" r="r" b="b"/>
            <a:pathLst>
              <a:path w="671119" h="932261" extrusionOk="0">
                <a:moveTo>
                  <a:pt x="0" y="918874"/>
                </a:moveTo>
                <a:cubicBezTo>
                  <a:pt x="109272" y="938662"/>
                  <a:pt x="218544" y="958451"/>
                  <a:pt x="330397" y="805305"/>
                </a:cubicBezTo>
                <a:cubicBezTo>
                  <a:pt x="442250" y="652159"/>
                  <a:pt x="671119" y="0"/>
                  <a:pt x="671119" y="0"/>
                </a:cubicBezTo>
                <a:lnTo>
                  <a:pt x="671119" y="0"/>
                </a:lnTo>
              </a:path>
            </a:pathLst>
          </a:custGeom>
          <a:noFill/>
          <a:ln w="9525" cap="flat" cmpd="sng">
            <a:solidFill>
              <a:schemeClr val="dk1"/>
            </a:solidFill>
            <a:prstDash val="dash"/>
            <a:round/>
            <a:headEnd type="none" w="sm" len="sm"/>
            <a:tailEnd type="none" w="sm" len="sm"/>
          </a:ln>
          <a:effectLst>
            <a:outerShdw blurRad="40000" dist="20000" dir="5400000" rotWithShape="0">
              <a:srgbClr val="000000">
                <a:alpha val="37650"/>
              </a:srgbClr>
            </a:outerShdw>
          </a:effectLst>
        </p:spPr>
        <p:txBody>
          <a:bodyPr spcFirstLastPara="1" wrap="square" lIns="223475" tIns="111700" rIns="223475" bIns="111700" anchor="ctr" anchorCtr="0">
            <a:noAutofit/>
          </a:bodyPr>
          <a:lstStyle/>
          <a:p>
            <a:pPr marL="0" marR="0" lvl="0" indent="0" algn="ctr" rtl="0">
              <a:spcBef>
                <a:spcPts val="0"/>
              </a:spcBef>
              <a:spcAft>
                <a:spcPts val="0"/>
              </a:spcAft>
              <a:buNone/>
            </a:pPr>
            <a:endParaRPr sz="4400">
              <a:solidFill>
                <a:schemeClr val="dk1"/>
              </a:solidFill>
              <a:latin typeface="Calibri"/>
              <a:ea typeface="Calibri"/>
              <a:cs typeface="Calibri"/>
              <a:sym typeface="Calibri"/>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445" name="Google Shape;445;p65"/>
          <p:cNvSpPr/>
          <p:nvPr/>
        </p:nvSpPr>
        <p:spPr>
          <a:xfrm>
            <a:off x="2177376" y="5649832"/>
            <a:ext cx="1413600" cy="1060200"/>
          </a:xfrm>
          <a:prstGeom prst="rect">
            <a:avLst/>
          </a:prstGeom>
          <a:solidFill>
            <a:srgbClr val="1C88DA"/>
          </a:solidFill>
          <a:ln>
            <a:noFill/>
          </a:ln>
        </p:spPr>
        <p:txBody>
          <a:bodyPr spcFirstLastPara="1" wrap="square" lIns="223475" tIns="111700" rIns="223475" bIns="111700" anchor="ctr" anchorCtr="0">
            <a:noAutofit/>
          </a:bodyPr>
          <a:lstStyle/>
          <a:p>
            <a:pPr marL="0" marR="0" lvl="0" indent="0" algn="ctr" rtl="0">
              <a:spcBef>
                <a:spcPts val="0"/>
              </a:spcBef>
              <a:spcAft>
                <a:spcPts val="0"/>
              </a:spcAft>
              <a:buNone/>
            </a:pPr>
            <a:r>
              <a:rPr lang="en-US" sz="4400">
                <a:solidFill>
                  <a:srgbClr val="FFFFFF"/>
                </a:solidFill>
                <a:latin typeface="Calibri"/>
                <a:ea typeface="Calibri"/>
                <a:cs typeface="Calibri"/>
                <a:sym typeface="Calibri"/>
              </a:rPr>
              <a:t>h</a:t>
            </a:r>
            <a:endParaRPr sz="4400">
              <a:solidFill>
                <a:srgbClr val="FFFFFF"/>
              </a:solidFill>
              <a:latin typeface="Calibri"/>
              <a:ea typeface="Calibri"/>
              <a:cs typeface="Calibri"/>
              <a:sym typeface="Calibri"/>
            </a:endParaRPr>
          </a:p>
        </p:txBody>
      </p:sp>
      <p:sp>
        <p:nvSpPr>
          <p:cNvPr id="446" name="Google Shape;446;p65"/>
          <p:cNvSpPr txBox="1"/>
          <p:nvPr/>
        </p:nvSpPr>
        <p:spPr>
          <a:xfrm>
            <a:off x="4034552" y="4262784"/>
            <a:ext cx="11089500" cy="1046400"/>
          </a:xfrm>
          <a:prstGeom prst="rect">
            <a:avLst/>
          </a:prstGeom>
          <a:noFill/>
          <a:ln>
            <a:noFill/>
          </a:ln>
        </p:spPr>
        <p:txBody>
          <a:bodyPr spcFirstLastPara="1" wrap="square" lIns="223475" tIns="111700" rIns="223475" bIns="111700" anchor="t" anchorCtr="0">
            <a:noAutofit/>
          </a:bodyPr>
          <a:lstStyle/>
          <a:p>
            <a:pPr marL="0" marR="0" lvl="0" indent="0" algn="l" rtl="0">
              <a:spcBef>
                <a:spcPts val="0"/>
              </a:spcBef>
              <a:spcAft>
                <a:spcPts val="0"/>
              </a:spcAft>
              <a:buNone/>
            </a:pPr>
            <a:r>
              <a:rPr lang="en-US" sz="6800">
                <a:solidFill>
                  <a:srgbClr val="CD2400"/>
                </a:solidFill>
                <a:latin typeface="Century Gothic"/>
                <a:ea typeface="Century Gothic"/>
                <a:cs typeface="Century Gothic"/>
                <a:sym typeface="Century Gothic"/>
              </a:rPr>
              <a:t>String is een soort array</a:t>
            </a:r>
            <a:endParaRPr sz="6800">
              <a:solidFill>
                <a:srgbClr val="CD2400"/>
              </a:solidFill>
              <a:latin typeface="Century Gothic"/>
              <a:ea typeface="Century Gothic"/>
              <a:cs typeface="Century Gothic"/>
              <a:sym typeface="Century Gothic"/>
            </a:endParaRPr>
          </a:p>
        </p:txBody>
      </p:sp>
      <p:sp>
        <p:nvSpPr>
          <p:cNvPr id="447" name="Google Shape;447;p65"/>
          <p:cNvSpPr/>
          <p:nvPr/>
        </p:nvSpPr>
        <p:spPr>
          <a:xfrm>
            <a:off x="3620387" y="5649832"/>
            <a:ext cx="1413600" cy="1060200"/>
          </a:xfrm>
          <a:prstGeom prst="rect">
            <a:avLst/>
          </a:prstGeom>
          <a:solidFill>
            <a:srgbClr val="1C88DA"/>
          </a:solidFill>
          <a:ln>
            <a:noFill/>
          </a:ln>
        </p:spPr>
        <p:txBody>
          <a:bodyPr spcFirstLastPara="1" wrap="square" lIns="223475" tIns="111700" rIns="223475" bIns="111700" anchor="ctr" anchorCtr="0">
            <a:noAutofit/>
          </a:bodyPr>
          <a:lstStyle/>
          <a:p>
            <a:pPr marL="0" marR="0" lvl="0" indent="0" algn="ctr" rtl="0">
              <a:spcBef>
                <a:spcPts val="0"/>
              </a:spcBef>
              <a:spcAft>
                <a:spcPts val="0"/>
              </a:spcAft>
              <a:buNone/>
            </a:pPr>
            <a:r>
              <a:rPr lang="en-US" sz="4400">
                <a:solidFill>
                  <a:srgbClr val="FFFFFF"/>
                </a:solidFill>
                <a:latin typeface="Calibri"/>
                <a:ea typeface="Calibri"/>
                <a:cs typeface="Calibri"/>
                <a:sym typeface="Calibri"/>
              </a:rPr>
              <a:t>e</a:t>
            </a:r>
            <a:endParaRPr sz="4400">
              <a:solidFill>
                <a:srgbClr val="FFFFFF"/>
              </a:solidFill>
              <a:latin typeface="Calibri"/>
              <a:ea typeface="Calibri"/>
              <a:cs typeface="Calibri"/>
              <a:sym typeface="Calibri"/>
            </a:endParaRPr>
          </a:p>
        </p:txBody>
      </p:sp>
      <p:sp>
        <p:nvSpPr>
          <p:cNvPr id="448" name="Google Shape;448;p65"/>
          <p:cNvSpPr/>
          <p:nvPr/>
        </p:nvSpPr>
        <p:spPr>
          <a:xfrm>
            <a:off x="5057517" y="5649832"/>
            <a:ext cx="1413600" cy="1060200"/>
          </a:xfrm>
          <a:prstGeom prst="rect">
            <a:avLst/>
          </a:prstGeom>
          <a:solidFill>
            <a:srgbClr val="1C88DA"/>
          </a:solidFill>
          <a:ln>
            <a:noFill/>
          </a:ln>
        </p:spPr>
        <p:txBody>
          <a:bodyPr spcFirstLastPara="1" wrap="square" lIns="223475" tIns="111700" rIns="223475" bIns="111700" anchor="ctr" anchorCtr="0">
            <a:noAutofit/>
          </a:bodyPr>
          <a:lstStyle/>
          <a:p>
            <a:pPr marL="0" marR="0" lvl="0" indent="0" algn="ctr" rtl="0">
              <a:spcBef>
                <a:spcPts val="0"/>
              </a:spcBef>
              <a:spcAft>
                <a:spcPts val="0"/>
              </a:spcAft>
              <a:buNone/>
            </a:pPr>
            <a:r>
              <a:rPr lang="en-US" sz="4400">
                <a:solidFill>
                  <a:srgbClr val="FFFFFF"/>
                </a:solidFill>
                <a:latin typeface="Calibri"/>
                <a:ea typeface="Calibri"/>
                <a:cs typeface="Calibri"/>
                <a:sym typeface="Calibri"/>
              </a:rPr>
              <a:t>t</a:t>
            </a:r>
            <a:endParaRPr sz="4400">
              <a:solidFill>
                <a:srgbClr val="FFFFFF"/>
              </a:solidFill>
              <a:latin typeface="Calibri"/>
              <a:ea typeface="Calibri"/>
              <a:cs typeface="Calibri"/>
              <a:sym typeface="Calibri"/>
            </a:endParaRPr>
          </a:p>
        </p:txBody>
      </p:sp>
      <p:sp>
        <p:nvSpPr>
          <p:cNvPr id="449" name="Google Shape;449;p65"/>
          <p:cNvSpPr/>
          <p:nvPr/>
        </p:nvSpPr>
        <p:spPr>
          <a:xfrm>
            <a:off x="6500528" y="5640986"/>
            <a:ext cx="1413600" cy="1060200"/>
          </a:xfrm>
          <a:prstGeom prst="rect">
            <a:avLst/>
          </a:prstGeom>
          <a:solidFill>
            <a:srgbClr val="1C88DA"/>
          </a:solidFill>
          <a:ln>
            <a:noFill/>
          </a:ln>
        </p:spPr>
        <p:txBody>
          <a:bodyPr spcFirstLastPara="1" wrap="square" lIns="223475" tIns="111700" rIns="223475" bIns="111700" anchor="ctr" anchorCtr="0">
            <a:noAutofit/>
          </a:bodyPr>
          <a:lstStyle/>
          <a:p>
            <a:pPr marL="0" marR="0" lvl="0" indent="0" algn="ctr" rtl="0">
              <a:spcBef>
                <a:spcPts val="0"/>
              </a:spcBef>
              <a:spcAft>
                <a:spcPts val="0"/>
              </a:spcAft>
              <a:buNone/>
            </a:pPr>
            <a:endParaRPr sz="4400">
              <a:solidFill>
                <a:srgbClr val="FFFFFF"/>
              </a:solidFill>
              <a:latin typeface="Calibri"/>
              <a:ea typeface="Calibri"/>
              <a:cs typeface="Calibri"/>
              <a:sym typeface="Calibri"/>
            </a:endParaRPr>
          </a:p>
        </p:txBody>
      </p:sp>
      <p:sp>
        <p:nvSpPr>
          <p:cNvPr id="450" name="Google Shape;450;p65"/>
          <p:cNvSpPr/>
          <p:nvPr/>
        </p:nvSpPr>
        <p:spPr>
          <a:xfrm>
            <a:off x="7943555" y="5649832"/>
            <a:ext cx="1413600" cy="1060200"/>
          </a:xfrm>
          <a:prstGeom prst="rect">
            <a:avLst/>
          </a:prstGeom>
          <a:solidFill>
            <a:srgbClr val="1C88DA"/>
          </a:solidFill>
          <a:ln>
            <a:noFill/>
          </a:ln>
        </p:spPr>
        <p:txBody>
          <a:bodyPr spcFirstLastPara="1" wrap="square" lIns="223475" tIns="111700" rIns="223475" bIns="111700" anchor="ctr" anchorCtr="0">
            <a:noAutofit/>
          </a:bodyPr>
          <a:lstStyle/>
          <a:p>
            <a:pPr marL="0" marR="0" lvl="0" indent="0" algn="ctr" rtl="0">
              <a:spcBef>
                <a:spcPts val="0"/>
              </a:spcBef>
              <a:spcAft>
                <a:spcPts val="0"/>
              </a:spcAft>
              <a:buNone/>
            </a:pPr>
            <a:r>
              <a:rPr lang="en-US" sz="4400">
                <a:solidFill>
                  <a:srgbClr val="FFFFFF"/>
                </a:solidFill>
                <a:latin typeface="Calibri"/>
                <a:ea typeface="Calibri"/>
                <a:cs typeface="Calibri"/>
                <a:sym typeface="Calibri"/>
              </a:rPr>
              <a:t>i</a:t>
            </a:r>
            <a:endParaRPr sz="4400">
              <a:solidFill>
                <a:srgbClr val="FFFFFF"/>
              </a:solidFill>
              <a:latin typeface="Calibri"/>
              <a:ea typeface="Calibri"/>
              <a:cs typeface="Calibri"/>
              <a:sym typeface="Calibri"/>
            </a:endParaRPr>
          </a:p>
        </p:txBody>
      </p:sp>
      <p:sp>
        <p:nvSpPr>
          <p:cNvPr id="451" name="Google Shape;451;p65"/>
          <p:cNvSpPr/>
          <p:nvPr/>
        </p:nvSpPr>
        <p:spPr>
          <a:xfrm>
            <a:off x="9386566" y="5658678"/>
            <a:ext cx="1413600" cy="1060200"/>
          </a:xfrm>
          <a:prstGeom prst="rect">
            <a:avLst/>
          </a:prstGeom>
          <a:solidFill>
            <a:srgbClr val="1C88DA"/>
          </a:solidFill>
          <a:ln>
            <a:noFill/>
          </a:ln>
        </p:spPr>
        <p:txBody>
          <a:bodyPr spcFirstLastPara="1" wrap="square" lIns="223475" tIns="111700" rIns="223475" bIns="111700" anchor="ctr" anchorCtr="0">
            <a:noAutofit/>
          </a:bodyPr>
          <a:lstStyle/>
          <a:p>
            <a:pPr marL="0" marR="0" lvl="0" indent="0" algn="ctr" rtl="0">
              <a:spcBef>
                <a:spcPts val="0"/>
              </a:spcBef>
              <a:spcAft>
                <a:spcPts val="0"/>
              </a:spcAft>
              <a:buNone/>
            </a:pPr>
            <a:r>
              <a:rPr lang="en-US" sz="4400">
                <a:solidFill>
                  <a:srgbClr val="FFFFFF"/>
                </a:solidFill>
                <a:latin typeface="Calibri"/>
                <a:ea typeface="Calibri"/>
                <a:cs typeface="Calibri"/>
                <a:sym typeface="Calibri"/>
              </a:rPr>
              <a:t>s</a:t>
            </a:r>
            <a:endParaRPr sz="4400">
              <a:solidFill>
                <a:srgbClr val="FFFFFF"/>
              </a:solidFill>
              <a:latin typeface="Calibri"/>
              <a:ea typeface="Calibri"/>
              <a:cs typeface="Calibri"/>
              <a:sym typeface="Calibri"/>
            </a:endParaRPr>
          </a:p>
        </p:txBody>
      </p:sp>
      <p:sp>
        <p:nvSpPr>
          <p:cNvPr id="452" name="Google Shape;452;p65"/>
          <p:cNvSpPr/>
          <p:nvPr/>
        </p:nvSpPr>
        <p:spPr>
          <a:xfrm>
            <a:off x="10829576" y="5658678"/>
            <a:ext cx="1413600" cy="1060200"/>
          </a:xfrm>
          <a:prstGeom prst="rect">
            <a:avLst/>
          </a:prstGeom>
          <a:solidFill>
            <a:srgbClr val="1C88DA"/>
          </a:solidFill>
          <a:ln>
            <a:noFill/>
          </a:ln>
        </p:spPr>
        <p:txBody>
          <a:bodyPr spcFirstLastPara="1" wrap="square" lIns="223475" tIns="111700" rIns="223475" bIns="111700" anchor="ctr" anchorCtr="0">
            <a:noAutofit/>
          </a:bodyPr>
          <a:lstStyle/>
          <a:p>
            <a:pPr marL="0" marR="0" lvl="0" indent="0" algn="ctr" rtl="0">
              <a:spcBef>
                <a:spcPts val="0"/>
              </a:spcBef>
              <a:spcAft>
                <a:spcPts val="0"/>
              </a:spcAft>
              <a:buNone/>
            </a:pPr>
            <a:endParaRPr sz="4400">
              <a:solidFill>
                <a:srgbClr val="FFFFFF"/>
              </a:solidFill>
              <a:latin typeface="Calibri"/>
              <a:ea typeface="Calibri"/>
              <a:cs typeface="Calibri"/>
              <a:sym typeface="Calibri"/>
            </a:endParaRPr>
          </a:p>
        </p:txBody>
      </p:sp>
      <p:sp>
        <p:nvSpPr>
          <p:cNvPr id="453" name="Google Shape;453;p65"/>
          <p:cNvSpPr/>
          <p:nvPr/>
        </p:nvSpPr>
        <p:spPr>
          <a:xfrm>
            <a:off x="12297186" y="5658678"/>
            <a:ext cx="1413600" cy="1060200"/>
          </a:xfrm>
          <a:prstGeom prst="rect">
            <a:avLst/>
          </a:prstGeom>
          <a:solidFill>
            <a:srgbClr val="1C88DA"/>
          </a:solidFill>
          <a:ln>
            <a:noFill/>
          </a:ln>
        </p:spPr>
        <p:txBody>
          <a:bodyPr spcFirstLastPara="1" wrap="square" lIns="223475" tIns="111700" rIns="223475" bIns="111700" anchor="ctr" anchorCtr="0">
            <a:noAutofit/>
          </a:bodyPr>
          <a:lstStyle/>
          <a:p>
            <a:pPr marL="0" marR="0" lvl="0" indent="0" algn="ctr" rtl="0">
              <a:spcBef>
                <a:spcPts val="0"/>
              </a:spcBef>
              <a:spcAft>
                <a:spcPts val="0"/>
              </a:spcAft>
              <a:buNone/>
            </a:pPr>
            <a:r>
              <a:rPr lang="en-US" sz="4400">
                <a:solidFill>
                  <a:srgbClr val="FFFFFF"/>
                </a:solidFill>
                <a:latin typeface="Calibri"/>
                <a:ea typeface="Calibri"/>
                <a:cs typeface="Calibri"/>
                <a:sym typeface="Calibri"/>
              </a:rPr>
              <a:t>v</a:t>
            </a:r>
            <a:endParaRPr sz="4400">
              <a:solidFill>
                <a:srgbClr val="FFFFFF"/>
              </a:solidFill>
              <a:latin typeface="Calibri"/>
              <a:ea typeface="Calibri"/>
              <a:cs typeface="Calibri"/>
              <a:sym typeface="Calibri"/>
            </a:endParaRPr>
          </a:p>
        </p:txBody>
      </p:sp>
      <p:sp>
        <p:nvSpPr>
          <p:cNvPr id="454" name="Google Shape;454;p65"/>
          <p:cNvSpPr/>
          <p:nvPr/>
        </p:nvSpPr>
        <p:spPr>
          <a:xfrm>
            <a:off x="13740197" y="5649832"/>
            <a:ext cx="1413600" cy="1060200"/>
          </a:xfrm>
          <a:prstGeom prst="rect">
            <a:avLst/>
          </a:prstGeom>
          <a:solidFill>
            <a:srgbClr val="1C88DA"/>
          </a:solidFill>
          <a:ln>
            <a:noFill/>
          </a:ln>
        </p:spPr>
        <p:txBody>
          <a:bodyPr spcFirstLastPara="1" wrap="square" lIns="223475" tIns="111700" rIns="223475" bIns="111700" anchor="ctr" anchorCtr="0">
            <a:noAutofit/>
          </a:bodyPr>
          <a:lstStyle/>
          <a:p>
            <a:pPr marL="0" marR="0" lvl="0" indent="0" algn="ctr" rtl="0">
              <a:spcBef>
                <a:spcPts val="0"/>
              </a:spcBef>
              <a:spcAft>
                <a:spcPts val="0"/>
              </a:spcAft>
              <a:buNone/>
            </a:pPr>
            <a:r>
              <a:rPr lang="en-US" sz="4400">
                <a:solidFill>
                  <a:srgbClr val="FFFFFF"/>
                </a:solidFill>
                <a:latin typeface="Calibri"/>
                <a:ea typeface="Calibri"/>
                <a:cs typeface="Calibri"/>
                <a:sym typeface="Calibri"/>
              </a:rPr>
              <a:t>a</a:t>
            </a:r>
            <a:endParaRPr sz="4400">
              <a:solidFill>
                <a:srgbClr val="FFFFFF"/>
              </a:solidFill>
              <a:latin typeface="Calibri"/>
              <a:ea typeface="Calibri"/>
              <a:cs typeface="Calibri"/>
              <a:sym typeface="Calibri"/>
            </a:endParaRPr>
          </a:p>
        </p:txBody>
      </p:sp>
      <p:sp>
        <p:nvSpPr>
          <p:cNvPr id="455" name="Google Shape;455;p65"/>
          <p:cNvSpPr/>
          <p:nvPr/>
        </p:nvSpPr>
        <p:spPr>
          <a:xfrm>
            <a:off x="15183224" y="5658678"/>
            <a:ext cx="1413600" cy="1060200"/>
          </a:xfrm>
          <a:prstGeom prst="rect">
            <a:avLst/>
          </a:prstGeom>
          <a:solidFill>
            <a:srgbClr val="1C88DA"/>
          </a:solidFill>
          <a:ln>
            <a:noFill/>
          </a:ln>
        </p:spPr>
        <p:txBody>
          <a:bodyPr spcFirstLastPara="1" wrap="square" lIns="223475" tIns="111700" rIns="223475" bIns="111700" anchor="ctr" anchorCtr="0">
            <a:noAutofit/>
          </a:bodyPr>
          <a:lstStyle/>
          <a:p>
            <a:pPr marL="0" marR="0" lvl="0" indent="0" algn="ctr" rtl="0">
              <a:spcBef>
                <a:spcPts val="0"/>
              </a:spcBef>
              <a:spcAft>
                <a:spcPts val="0"/>
              </a:spcAft>
              <a:buNone/>
            </a:pPr>
            <a:r>
              <a:rPr lang="en-US" sz="4400">
                <a:solidFill>
                  <a:srgbClr val="FFFFFF"/>
                </a:solidFill>
                <a:latin typeface="Calibri"/>
                <a:ea typeface="Calibri"/>
                <a:cs typeface="Calibri"/>
                <a:sym typeface="Calibri"/>
              </a:rPr>
              <a:t>n</a:t>
            </a:r>
            <a:endParaRPr sz="4400">
              <a:solidFill>
                <a:srgbClr val="FFFFFF"/>
              </a:solidFill>
              <a:latin typeface="Calibri"/>
              <a:ea typeface="Calibri"/>
              <a:cs typeface="Calibri"/>
              <a:sym typeface="Calibri"/>
            </a:endParaRPr>
          </a:p>
        </p:txBody>
      </p:sp>
      <p:sp>
        <p:nvSpPr>
          <p:cNvPr id="456" name="Google Shape;456;p65"/>
          <p:cNvSpPr/>
          <p:nvPr/>
        </p:nvSpPr>
        <p:spPr>
          <a:xfrm>
            <a:off x="16627267" y="5667524"/>
            <a:ext cx="1413600" cy="1060200"/>
          </a:xfrm>
          <a:prstGeom prst="rect">
            <a:avLst/>
          </a:prstGeom>
          <a:solidFill>
            <a:srgbClr val="1C88DA"/>
          </a:solidFill>
          <a:ln>
            <a:noFill/>
          </a:ln>
        </p:spPr>
        <p:txBody>
          <a:bodyPr spcFirstLastPara="1" wrap="square" lIns="223475" tIns="111700" rIns="223475" bIns="111700" anchor="ctr" anchorCtr="0">
            <a:noAutofit/>
          </a:bodyPr>
          <a:lstStyle/>
          <a:p>
            <a:pPr marL="0" marR="0" lvl="0" indent="0" algn="ctr" rtl="0">
              <a:spcBef>
                <a:spcPts val="0"/>
              </a:spcBef>
              <a:spcAft>
                <a:spcPts val="0"/>
              </a:spcAft>
              <a:buNone/>
            </a:pPr>
            <a:r>
              <a:rPr lang="en-US" sz="4400">
                <a:solidFill>
                  <a:srgbClr val="FFFFFF"/>
                </a:solidFill>
                <a:latin typeface="Calibri"/>
                <a:ea typeface="Calibri"/>
                <a:cs typeface="Calibri"/>
                <a:sym typeface="Calibri"/>
              </a:rPr>
              <a:t>d</a:t>
            </a:r>
            <a:endParaRPr sz="4400">
              <a:solidFill>
                <a:srgbClr val="FFFFFF"/>
              </a:solidFill>
              <a:latin typeface="Calibri"/>
              <a:ea typeface="Calibri"/>
              <a:cs typeface="Calibri"/>
              <a:sym typeface="Calibri"/>
            </a:endParaRPr>
          </a:p>
        </p:txBody>
      </p:sp>
      <p:sp>
        <p:nvSpPr>
          <p:cNvPr id="457" name="Google Shape;457;p65"/>
          <p:cNvSpPr/>
          <p:nvPr/>
        </p:nvSpPr>
        <p:spPr>
          <a:xfrm>
            <a:off x="18064398" y="5667524"/>
            <a:ext cx="1413600" cy="1060200"/>
          </a:xfrm>
          <a:prstGeom prst="rect">
            <a:avLst/>
          </a:prstGeom>
          <a:solidFill>
            <a:srgbClr val="1C88DA"/>
          </a:solidFill>
          <a:ln>
            <a:noFill/>
          </a:ln>
        </p:spPr>
        <p:txBody>
          <a:bodyPr spcFirstLastPara="1" wrap="square" lIns="223475" tIns="111700" rIns="223475" bIns="111700" anchor="ctr" anchorCtr="0">
            <a:noAutofit/>
          </a:bodyPr>
          <a:lstStyle/>
          <a:p>
            <a:pPr marL="0" marR="0" lvl="0" indent="0" algn="ctr" rtl="0">
              <a:spcBef>
                <a:spcPts val="0"/>
              </a:spcBef>
              <a:spcAft>
                <a:spcPts val="0"/>
              </a:spcAft>
              <a:buNone/>
            </a:pPr>
            <a:r>
              <a:rPr lang="en-US" sz="4400">
                <a:solidFill>
                  <a:srgbClr val="FFFFFF"/>
                </a:solidFill>
                <a:latin typeface="Calibri"/>
                <a:ea typeface="Calibri"/>
                <a:cs typeface="Calibri"/>
                <a:sym typeface="Calibri"/>
              </a:rPr>
              <a:t>a</a:t>
            </a:r>
            <a:endParaRPr sz="4400">
              <a:solidFill>
                <a:srgbClr val="FFFFFF"/>
              </a:solidFill>
              <a:latin typeface="Calibri"/>
              <a:ea typeface="Calibri"/>
              <a:cs typeface="Calibri"/>
              <a:sym typeface="Calibri"/>
            </a:endParaRPr>
          </a:p>
        </p:txBody>
      </p:sp>
      <p:sp>
        <p:nvSpPr>
          <p:cNvPr id="458" name="Google Shape;458;p65"/>
          <p:cNvSpPr/>
          <p:nvPr/>
        </p:nvSpPr>
        <p:spPr>
          <a:xfrm>
            <a:off x="19507408" y="5658678"/>
            <a:ext cx="1413600" cy="1060200"/>
          </a:xfrm>
          <a:prstGeom prst="rect">
            <a:avLst/>
          </a:prstGeom>
          <a:solidFill>
            <a:srgbClr val="1C88DA"/>
          </a:solidFill>
          <a:ln>
            <a:noFill/>
          </a:ln>
        </p:spPr>
        <p:txBody>
          <a:bodyPr spcFirstLastPara="1" wrap="square" lIns="223475" tIns="111700" rIns="223475" bIns="111700" anchor="ctr" anchorCtr="0">
            <a:noAutofit/>
          </a:bodyPr>
          <a:lstStyle/>
          <a:p>
            <a:pPr marL="0" marR="0" lvl="0" indent="0" algn="ctr" rtl="0">
              <a:spcBef>
                <a:spcPts val="0"/>
              </a:spcBef>
              <a:spcAft>
                <a:spcPts val="0"/>
              </a:spcAft>
              <a:buNone/>
            </a:pPr>
            <a:r>
              <a:rPr lang="en-US" sz="4400">
                <a:solidFill>
                  <a:srgbClr val="FFFFFF"/>
                </a:solidFill>
                <a:latin typeface="Calibri"/>
                <a:ea typeface="Calibri"/>
                <a:cs typeface="Calibri"/>
                <a:sym typeface="Calibri"/>
              </a:rPr>
              <a:t>a</a:t>
            </a:r>
            <a:endParaRPr sz="4400">
              <a:solidFill>
                <a:srgbClr val="FFFFFF"/>
              </a:solidFill>
              <a:latin typeface="Calibri"/>
              <a:ea typeface="Calibri"/>
              <a:cs typeface="Calibri"/>
              <a:sym typeface="Calibri"/>
            </a:endParaRPr>
          </a:p>
        </p:txBody>
      </p:sp>
      <p:sp>
        <p:nvSpPr>
          <p:cNvPr id="459" name="Google Shape;459;p65"/>
          <p:cNvSpPr/>
          <p:nvPr/>
        </p:nvSpPr>
        <p:spPr>
          <a:xfrm>
            <a:off x="20950435" y="5667524"/>
            <a:ext cx="1413600" cy="1060200"/>
          </a:xfrm>
          <a:prstGeom prst="rect">
            <a:avLst/>
          </a:prstGeom>
          <a:solidFill>
            <a:srgbClr val="1C88DA"/>
          </a:solidFill>
          <a:ln>
            <a:noFill/>
          </a:ln>
        </p:spPr>
        <p:txBody>
          <a:bodyPr spcFirstLastPara="1" wrap="square" lIns="223475" tIns="111700" rIns="223475" bIns="111700" anchor="ctr" anchorCtr="0">
            <a:noAutofit/>
          </a:bodyPr>
          <a:lstStyle/>
          <a:p>
            <a:pPr marL="0" marR="0" lvl="0" indent="0" algn="ctr" rtl="0">
              <a:spcBef>
                <a:spcPts val="0"/>
              </a:spcBef>
              <a:spcAft>
                <a:spcPts val="0"/>
              </a:spcAft>
              <a:buNone/>
            </a:pPr>
            <a:r>
              <a:rPr lang="en-US" sz="4400">
                <a:solidFill>
                  <a:srgbClr val="FFFFFF"/>
                </a:solidFill>
                <a:latin typeface="Calibri"/>
                <a:ea typeface="Calibri"/>
                <a:cs typeface="Calibri"/>
                <a:sym typeface="Calibri"/>
              </a:rPr>
              <a:t>g</a:t>
            </a:r>
            <a:endParaRPr sz="4400">
              <a:solidFill>
                <a:srgbClr val="FFFFFF"/>
              </a:solidFill>
              <a:latin typeface="Calibri"/>
              <a:ea typeface="Calibri"/>
              <a:cs typeface="Calibri"/>
              <a:sym typeface="Calibri"/>
            </a:endParaRPr>
          </a:p>
        </p:txBody>
      </p:sp>
      <p:sp>
        <p:nvSpPr>
          <p:cNvPr id="460" name="Google Shape;460;p65"/>
          <p:cNvSpPr/>
          <p:nvPr/>
        </p:nvSpPr>
        <p:spPr>
          <a:xfrm>
            <a:off x="2944085" y="7036894"/>
            <a:ext cx="1413600" cy="1060200"/>
          </a:xfrm>
          <a:prstGeom prst="rect">
            <a:avLst/>
          </a:prstGeom>
          <a:solidFill>
            <a:srgbClr val="1C88DA"/>
          </a:solidFill>
          <a:ln>
            <a:noFill/>
          </a:ln>
        </p:spPr>
        <p:txBody>
          <a:bodyPr spcFirstLastPara="1" wrap="square" lIns="223475" tIns="111700" rIns="223475" bIns="111700" anchor="ctr" anchorCtr="0">
            <a:noAutofit/>
          </a:bodyPr>
          <a:lstStyle/>
          <a:p>
            <a:pPr marL="0" marR="0" lvl="0" indent="0" algn="ctr" rtl="0">
              <a:spcBef>
                <a:spcPts val="0"/>
              </a:spcBef>
              <a:spcAft>
                <a:spcPts val="0"/>
              </a:spcAft>
              <a:buNone/>
            </a:pPr>
            <a:endParaRPr sz="4400">
              <a:solidFill>
                <a:srgbClr val="FFFFFF"/>
              </a:solidFill>
              <a:latin typeface="Calibri"/>
              <a:ea typeface="Calibri"/>
              <a:cs typeface="Calibri"/>
              <a:sym typeface="Calibri"/>
            </a:endParaRPr>
          </a:p>
        </p:txBody>
      </p:sp>
      <p:sp>
        <p:nvSpPr>
          <p:cNvPr id="461" name="Google Shape;461;p65"/>
          <p:cNvSpPr/>
          <p:nvPr/>
        </p:nvSpPr>
        <p:spPr>
          <a:xfrm>
            <a:off x="4387096" y="7036894"/>
            <a:ext cx="1413600" cy="1060200"/>
          </a:xfrm>
          <a:prstGeom prst="rect">
            <a:avLst/>
          </a:prstGeom>
          <a:solidFill>
            <a:srgbClr val="1C88DA"/>
          </a:solidFill>
          <a:ln>
            <a:noFill/>
          </a:ln>
        </p:spPr>
        <p:txBody>
          <a:bodyPr spcFirstLastPara="1" wrap="square" lIns="223475" tIns="111700" rIns="223475" bIns="111700" anchor="ctr" anchorCtr="0">
            <a:noAutofit/>
          </a:bodyPr>
          <a:lstStyle/>
          <a:p>
            <a:pPr marL="0" marR="0" lvl="0" indent="0" algn="ctr" rtl="0">
              <a:spcBef>
                <a:spcPts val="0"/>
              </a:spcBef>
              <a:spcAft>
                <a:spcPts val="0"/>
              </a:spcAft>
              <a:buNone/>
            </a:pPr>
            <a:r>
              <a:rPr lang="en-US" sz="4400">
                <a:solidFill>
                  <a:srgbClr val="FFFFFF"/>
                </a:solidFill>
                <a:latin typeface="Calibri"/>
                <a:ea typeface="Calibri"/>
                <a:cs typeface="Calibri"/>
                <a:sym typeface="Calibri"/>
              </a:rPr>
              <a:t>2</a:t>
            </a:r>
            <a:endParaRPr sz="4400">
              <a:solidFill>
                <a:srgbClr val="FFFFFF"/>
              </a:solidFill>
              <a:latin typeface="Calibri"/>
              <a:ea typeface="Calibri"/>
              <a:cs typeface="Calibri"/>
              <a:sym typeface="Calibri"/>
            </a:endParaRPr>
          </a:p>
        </p:txBody>
      </p:sp>
      <p:sp>
        <p:nvSpPr>
          <p:cNvPr id="462" name="Google Shape;462;p65"/>
          <p:cNvSpPr/>
          <p:nvPr/>
        </p:nvSpPr>
        <p:spPr>
          <a:xfrm>
            <a:off x="5824227" y="7036894"/>
            <a:ext cx="1413600" cy="1060200"/>
          </a:xfrm>
          <a:prstGeom prst="rect">
            <a:avLst/>
          </a:prstGeom>
          <a:solidFill>
            <a:srgbClr val="1C88DA"/>
          </a:solidFill>
          <a:ln>
            <a:noFill/>
          </a:ln>
        </p:spPr>
        <p:txBody>
          <a:bodyPr spcFirstLastPara="1" wrap="square" lIns="223475" tIns="111700" rIns="223475" bIns="111700" anchor="ctr" anchorCtr="0">
            <a:noAutofit/>
          </a:bodyPr>
          <a:lstStyle/>
          <a:p>
            <a:pPr marL="0" marR="0" lvl="0" indent="0" algn="ctr" rtl="0">
              <a:spcBef>
                <a:spcPts val="0"/>
              </a:spcBef>
              <a:spcAft>
                <a:spcPts val="0"/>
              </a:spcAft>
              <a:buNone/>
            </a:pPr>
            <a:r>
              <a:rPr lang="en-US" sz="4400">
                <a:solidFill>
                  <a:srgbClr val="FFFFFF"/>
                </a:solidFill>
                <a:latin typeface="Calibri"/>
                <a:ea typeface="Calibri"/>
                <a:cs typeface="Calibri"/>
                <a:sym typeface="Calibri"/>
              </a:rPr>
              <a:t>5</a:t>
            </a:r>
            <a:endParaRPr sz="3400"/>
          </a:p>
        </p:txBody>
      </p:sp>
      <p:sp>
        <p:nvSpPr>
          <p:cNvPr id="463" name="Google Shape;463;p65"/>
          <p:cNvSpPr/>
          <p:nvPr/>
        </p:nvSpPr>
        <p:spPr>
          <a:xfrm>
            <a:off x="7267238" y="7028048"/>
            <a:ext cx="1413600" cy="1060200"/>
          </a:xfrm>
          <a:prstGeom prst="rect">
            <a:avLst/>
          </a:prstGeom>
          <a:solidFill>
            <a:srgbClr val="1C88DA"/>
          </a:solidFill>
          <a:ln>
            <a:noFill/>
          </a:ln>
        </p:spPr>
        <p:txBody>
          <a:bodyPr spcFirstLastPara="1" wrap="square" lIns="223475" tIns="111700" rIns="223475" bIns="111700" anchor="ctr" anchorCtr="0">
            <a:noAutofit/>
          </a:bodyPr>
          <a:lstStyle/>
          <a:p>
            <a:pPr marL="0" marR="0" lvl="0" indent="0" algn="ctr" rtl="0">
              <a:spcBef>
                <a:spcPts val="0"/>
              </a:spcBef>
              <a:spcAft>
                <a:spcPts val="0"/>
              </a:spcAft>
              <a:buNone/>
            </a:pPr>
            <a:endParaRPr sz="4400">
              <a:solidFill>
                <a:srgbClr val="FFFFFF"/>
              </a:solidFill>
              <a:latin typeface="Calibri"/>
              <a:ea typeface="Calibri"/>
              <a:cs typeface="Calibri"/>
              <a:sym typeface="Calibri"/>
            </a:endParaRPr>
          </a:p>
        </p:txBody>
      </p:sp>
      <p:sp>
        <p:nvSpPr>
          <p:cNvPr id="464" name="Google Shape;464;p65"/>
          <p:cNvSpPr/>
          <p:nvPr/>
        </p:nvSpPr>
        <p:spPr>
          <a:xfrm>
            <a:off x="8710264" y="7054586"/>
            <a:ext cx="1413600" cy="1060200"/>
          </a:xfrm>
          <a:prstGeom prst="rect">
            <a:avLst/>
          </a:prstGeom>
          <a:solidFill>
            <a:srgbClr val="1C88DA"/>
          </a:solidFill>
          <a:ln>
            <a:noFill/>
          </a:ln>
        </p:spPr>
        <p:txBody>
          <a:bodyPr spcFirstLastPara="1" wrap="square" lIns="223475" tIns="111700" rIns="223475" bIns="111700" anchor="ctr" anchorCtr="0">
            <a:noAutofit/>
          </a:bodyPr>
          <a:lstStyle/>
          <a:p>
            <a:pPr marL="0" marR="0" lvl="0" indent="0" algn="ctr" rtl="0">
              <a:spcBef>
                <a:spcPts val="0"/>
              </a:spcBef>
              <a:spcAft>
                <a:spcPts val="0"/>
              </a:spcAft>
              <a:buNone/>
            </a:pPr>
            <a:r>
              <a:rPr lang="en-US" sz="4400">
                <a:solidFill>
                  <a:srgbClr val="FFFFFF"/>
                </a:solidFill>
                <a:latin typeface="Calibri"/>
                <a:ea typeface="Calibri"/>
                <a:cs typeface="Calibri"/>
                <a:sym typeface="Calibri"/>
              </a:rPr>
              <a:t>o</a:t>
            </a:r>
            <a:endParaRPr sz="3400"/>
          </a:p>
        </p:txBody>
      </p:sp>
      <p:sp>
        <p:nvSpPr>
          <p:cNvPr id="465" name="Google Shape;465;p65"/>
          <p:cNvSpPr/>
          <p:nvPr/>
        </p:nvSpPr>
        <p:spPr>
          <a:xfrm>
            <a:off x="10153275" y="7045740"/>
            <a:ext cx="1413600" cy="1060200"/>
          </a:xfrm>
          <a:prstGeom prst="rect">
            <a:avLst/>
          </a:prstGeom>
          <a:solidFill>
            <a:srgbClr val="1C88DA"/>
          </a:solidFill>
          <a:ln>
            <a:noFill/>
          </a:ln>
        </p:spPr>
        <p:txBody>
          <a:bodyPr spcFirstLastPara="1" wrap="square" lIns="223475" tIns="111700" rIns="223475" bIns="111700" anchor="ctr" anchorCtr="0">
            <a:noAutofit/>
          </a:bodyPr>
          <a:lstStyle/>
          <a:p>
            <a:pPr marL="0" marR="0" lvl="0" indent="0" algn="ctr" rtl="0">
              <a:spcBef>
                <a:spcPts val="0"/>
              </a:spcBef>
              <a:spcAft>
                <a:spcPts val="0"/>
              </a:spcAft>
              <a:buNone/>
            </a:pPr>
            <a:r>
              <a:rPr lang="en-US" sz="4400">
                <a:solidFill>
                  <a:srgbClr val="FFFFFF"/>
                </a:solidFill>
                <a:latin typeface="Calibri"/>
                <a:ea typeface="Calibri"/>
                <a:cs typeface="Calibri"/>
                <a:sym typeface="Calibri"/>
              </a:rPr>
              <a:t>k</a:t>
            </a:r>
            <a:endParaRPr sz="3400"/>
          </a:p>
        </p:txBody>
      </p:sp>
      <p:sp>
        <p:nvSpPr>
          <p:cNvPr id="466" name="Google Shape;466;p65"/>
          <p:cNvSpPr/>
          <p:nvPr/>
        </p:nvSpPr>
        <p:spPr>
          <a:xfrm>
            <a:off x="11596285" y="7045740"/>
            <a:ext cx="1413600" cy="1060200"/>
          </a:xfrm>
          <a:prstGeom prst="rect">
            <a:avLst/>
          </a:prstGeom>
          <a:solidFill>
            <a:srgbClr val="1C88DA"/>
          </a:solidFill>
          <a:ln>
            <a:noFill/>
          </a:ln>
        </p:spPr>
        <p:txBody>
          <a:bodyPr spcFirstLastPara="1" wrap="square" lIns="223475" tIns="111700" rIns="223475" bIns="111700" anchor="ctr" anchorCtr="0">
            <a:noAutofit/>
          </a:bodyPr>
          <a:lstStyle/>
          <a:p>
            <a:pPr marL="0" marR="0" lvl="0" indent="0" algn="ctr" rtl="0">
              <a:spcBef>
                <a:spcPts val="0"/>
              </a:spcBef>
              <a:spcAft>
                <a:spcPts val="0"/>
              </a:spcAft>
              <a:buNone/>
            </a:pPr>
            <a:r>
              <a:rPr lang="en-US" sz="4400">
                <a:solidFill>
                  <a:srgbClr val="FFFFFF"/>
                </a:solidFill>
                <a:latin typeface="Calibri"/>
                <a:ea typeface="Calibri"/>
                <a:cs typeface="Calibri"/>
                <a:sym typeface="Calibri"/>
              </a:rPr>
              <a:t>t</a:t>
            </a:r>
            <a:endParaRPr sz="4400">
              <a:solidFill>
                <a:srgbClr val="FFFFFF"/>
              </a:solidFill>
              <a:latin typeface="Calibri"/>
              <a:ea typeface="Calibri"/>
              <a:cs typeface="Calibri"/>
              <a:sym typeface="Calibri"/>
            </a:endParaRPr>
          </a:p>
        </p:txBody>
      </p:sp>
      <p:sp>
        <p:nvSpPr>
          <p:cNvPr id="467" name="Google Shape;467;p65"/>
          <p:cNvSpPr/>
          <p:nvPr/>
        </p:nvSpPr>
        <p:spPr>
          <a:xfrm>
            <a:off x="13033416" y="7045740"/>
            <a:ext cx="1413600" cy="1060200"/>
          </a:xfrm>
          <a:prstGeom prst="rect">
            <a:avLst/>
          </a:prstGeom>
          <a:solidFill>
            <a:srgbClr val="1C88DA"/>
          </a:solidFill>
          <a:ln>
            <a:noFill/>
          </a:ln>
        </p:spPr>
        <p:txBody>
          <a:bodyPr spcFirstLastPara="1" wrap="square" lIns="223475" tIns="111700" rIns="223475" bIns="111700" anchor="ctr" anchorCtr="0">
            <a:noAutofit/>
          </a:bodyPr>
          <a:lstStyle/>
          <a:p>
            <a:pPr marL="0" marR="0" lvl="0" indent="0" algn="ctr" rtl="0">
              <a:spcBef>
                <a:spcPts val="0"/>
              </a:spcBef>
              <a:spcAft>
                <a:spcPts val="0"/>
              </a:spcAft>
              <a:buNone/>
            </a:pPr>
            <a:r>
              <a:rPr lang="en-US" sz="4400">
                <a:solidFill>
                  <a:srgbClr val="FFFFFF"/>
                </a:solidFill>
                <a:latin typeface="Calibri"/>
                <a:ea typeface="Calibri"/>
                <a:cs typeface="Calibri"/>
                <a:sym typeface="Calibri"/>
              </a:rPr>
              <a:t>o</a:t>
            </a:r>
            <a:endParaRPr sz="4400">
              <a:solidFill>
                <a:srgbClr val="FFFFFF"/>
              </a:solidFill>
              <a:latin typeface="Calibri"/>
              <a:ea typeface="Calibri"/>
              <a:cs typeface="Calibri"/>
              <a:sym typeface="Calibri"/>
            </a:endParaRPr>
          </a:p>
        </p:txBody>
      </p:sp>
      <p:sp>
        <p:nvSpPr>
          <p:cNvPr id="468" name="Google Shape;468;p65"/>
          <p:cNvSpPr/>
          <p:nvPr/>
        </p:nvSpPr>
        <p:spPr>
          <a:xfrm>
            <a:off x="14476427" y="7036894"/>
            <a:ext cx="1413600" cy="1060200"/>
          </a:xfrm>
          <a:prstGeom prst="rect">
            <a:avLst/>
          </a:prstGeom>
          <a:solidFill>
            <a:srgbClr val="1C88DA"/>
          </a:solidFill>
          <a:ln>
            <a:noFill/>
          </a:ln>
        </p:spPr>
        <p:txBody>
          <a:bodyPr spcFirstLastPara="1" wrap="square" lIns="223475" tIns="111700" rIns="223475" bIns="111700" anchor="ctr" anchorCtr="0">
            <a:noAutofit/>
          </a:bodyPr>
          <a:lstStyle/>
          <a:p>
            <a:pPr marL="0" marR="0" lvl="0" indent="0" algn="ctr" rtl="0">
              <a:spcBef>
                <a:spcPts val="0"/>
              </a:spcBef>
              <a:spcAft>
                <a:spcPts val="0"/>
              </a:spcAft>
              <a:buNone/>
            </a:pPr>
            <a:r>
              <a:rPr lang="en-US" sz="4400">
                <a:solidFill>
                  <a:srgbClr val="FFFFFF"/>
                </a:solidFill>
                <a:latin typeface="Calibri"/>
                <a:ea typeface="Calibri"/>
                <a:cs typeface="Calibri"/>
                <a:sym typeface="Calibri"/>
              </a:rPr>
              <a:t>b</a:t>
            </a:r>
            <a:endParaRPr sz="4400">
              <a:solidFill>
                <a:srgbClr val="FFFFFF"/>
              </a:solidFill>
              <a:latin typeface="Calibri"/>
              <a:ea typeface="Calibri"/>
              <a:cs typeface="Calibri"/>
              <a:sym typeface="Calibri"/>
            </a:endParaRPr>
          </a:p>
        </p:txBody>
      </p:sp>
      <p:sp>
        <p:nvSpPr>
          <p:cNvPr id="469" name="Google Shape;469;p65"/>
          <p:cNvSpPr/>
          <p:nvPr/>
        </p:nvSpPr>
        <p:spPr>
          <a:xfrm>
            <a:off x="15919453" y="7045740"/>
            <a:ext cx="1413600" cy="1060200"/>
          </a:xfrm>
          <a:prstGeom prst="rect">
            <a:avLst/>
          </a:prstGeom>
          <a:solidFill>
            <a:srgbClr val="1C88DA"/>
          </a:solidFill>
          <a:ln>
            <a:noFill/>
          </a:ln>
        </p:spPr>
        <p:txBody>
          <a:bodyPr spcFirstLastPara="1" wrap="square" lIns="223475" tIns="111700" rIns="223475" bIns="111700" anchor="ctr" anchorCtr="0">
            <a:noAutofit/>
          </a:bodyPr>
          <a:lstStyle/>
          <a:p>
            <a:pPr marL="0" marR="0" lvl="0" indent="0" algn="ctr" rtl="0">
              <a:spcBef>
                <a:spcPts val="0"/>
              </a:spcBef>
              <a:spcAft>
                <a:spcPts val="0"/>
              </a:spcAft>
              <a:buNone/>
            </a:pPr>
            <a:r>
              <a:rPr lang="en-US" sz="4400">
                <a:solidFill>
                  <a:srgbClr val="FFFFFF"/>
                </a:solidFill>
                <a:latin typeface="Calibri"/>
                <a:ea typeface="Calibri"/>
                <a:cs typeface="Calibri"/>
                <a:sym typeface="Calibri"/>
              </a:rPr>
              <a:t>e</a:t>
            </a:r>
            <a:endParaRPr sz="3400"/>
          </a:p>
        </p:txBody>
      </p:sp>
      <p:sp>
        <p:nvSpPr>
          <p:cNvPr id="470" name="Google Shape;470;p65"/>
          <p:cNvSpPr/>
          <p:nvPr/>
        </p:nvSpPr>
        <p:spPr>
          <a:xfrm>
            <a:off x="17363496" y="7054586"/>
            <a:ext cx="1413600" cy="1060200"/>
          </a:xfrm>
          <a:prstGeom prst="rect">
            <a:avLst/>
          </a:prstGeom>
          <a:solidFill>
            <a:srgbClr val="1C88DA"/>
          </a:solidFill>
          <a:ln>
            <a:noFill/>
          </a:ln>
        </p:spPr>
        <p:txBody>
          <a:bodyPr spcFirstLastPara="1" wrap="square" lIns="223475" tIns="111700" rIns="223475" bIns="111700" anchor="ctr" anchorCtr="0">
            <a:noAutofit/>
          </a:bodyPr>
          <a:lstStyle/>
          <a:p>
            <a:pPr marL="0" marR="0" lvl="0" indent="0" algn="ctr" rtl="0">
              <a:spcBef>
                <a:spcPts val="0"/>
              </a:spcBef>
              <a:spcAft>
                <a:spcPts val="0"/>
              </a:spcAft>
              <a:buNone/>
            </a:pPr>
            <a:r>
              <a:rPr lang="en-US" sz="4400">
                <a:solidFill>
                  <a:srgbClr val="FFFFFF"/>
                </a:solidFill>
                <a:latin typeface="Calibri"/>
                <a:ea typeface="Calibri"/>
                <a:cs typeface="Calibri"/>
                <a:sym typeface="Calibri"/>
              </a:rPr>
              <a:t>r</a:t>
            </a:r>
            <a:endParaRPr sz="34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30"/>
          <p:cNvSpPr txBox="1"/>
          <p:nvPr/>
        </p:nvSpPr>
        <p:spPr>
          <a:xfrm>
            <a:off x="9329400" y="8168525"/>
            <a:ext cx="5725200" cy="1422300"/>
          </a:xfrm>
          <a:prstGeom prst="rect">
            <a:avLst/>
          </a:prstGeom>
          <a:no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7500"/>
              <a:buFont typeface="Vollkorn"/>
              <a:buNone/>
            </a:pPr>
            <a:r>
              <a:rPr lang="en-US" sz="7500" b="1">
                <a:latin typeface="Vollkorn"/>
                <a:ea typeface="Vollkorn"/>
                <a:cs typeface="Vollkorn"/>
                <a:sym typeface="Vollkorn"/>
              </a:rPr>
              <a:t>references</a:t>
            </a:r>
            <a:r>
              <a:rPr lang="en-US" sz="7500" b="1" i="0" u="none" strike="noStrike" cap="none">
                <a:solidFill>
                  <a:srgbClr val="000000"/>
                </a:solidFill>
                <a:latin typeface="Vollkorn"/>
                <a:ea typeface="Vollkorn"/>
                <a:cs typeface="Vollkorn"/>
                <a:sym typeface="Vollkorn"/>
              </a:rPr>
              <a:t>.</a:t>
            </a:r>
            <a:endParaRPr/>
          </a:p>
        </p:txBody>
      </p:sp>
      <p:sp>
        <p:nvSpPr>
          <p:cNvPr id="162" name="Google Shape;162;p30"/>
          <p:cNvSpPr/>
          <p:nvPr/>
        </p:nvSpPr>
        <p:spPr>
          <a:xfrm>
            <a:off x="0" y="-25400"/>
            <a:ext cx="1269900" cy="13766700"/>
          </a:xfrm>
          <a:prstGeom prst="rect">
            <a:avLst/>
          </a:prstGeom>
          <a:solidFill>
            <a:srgbClr val="D2F6FF"/>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pic>
        <p:nvPicPr>
          <p:cNvPr id="163" name="Google Shape;163;p30"/>
          <p:cNvPicPr preferRelativeResize="0"/>
          <p:nvPr/>
        </p:nvPicPr>
        <p:blipFill>
          <a:blip r:embed="rId3">
            <a:alphaModFix/>
          </a:blip>
          <a:stretch>
            <a:fillRect/>
          </a:stretch>
        </p:blipFill>
        <p:spPr>
          <a:xfrm>
            <a:off x="10170325" y="4125175"/>
            <a:ext cx="4043350" cy="404335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74"/>
        <p:cNvGrpSpPr/>
        <p:nvPr/>
      </p:nvGrpSpPr>
      <p:grpSpPr>
        <a:xfrm>
          <a:off x="0" y="0"/>
          <a:ext cx="0" cy="0"/>
          <a:chOff x="0" y="0"/>
          <a:chExt cx="0" cy="0"/>
        </a:xfrm>
      </p:grpSpPr>
      <p:pic>
        <p:nvPicPr>
          <p:cNvPr id="475" name="Google Shape;475;p66"/>
          <p:cNvPicPr preferRelativeResize="0"/>
          <p:nvPr/>
        </p:nvPicPr>
        <p:blipFill rotWithShape="1">
          <a:blip r:embed="rId3">
            <a:alphaModFix/>
          </a:blip>
          <a:srcRect/>
          <a:stretch/>
        </p:blipFill>
        <p:spPr>
          <a:xfrm>
            <a:off x="4064000" y="2286000"/>
            <a:ext cx="12192000" cy="91440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80"/>
        <p:cNvGrpSpPr/>
        <p:nvPr/>
      </p:nvGrpSpPr>
      <p:grpSpPr>
        <a:xfrm>
          <a:off x="0" y="0"/>
          <a:ext cx="0" cy="0"/>
          <a:chOff x="0" y="0"/>
          <a:chExt cx="0" cy="0"/>
        </a:xfrm>
      </p:grpSpPr>
      <p:sp>
        <p:nvSpPr>
          <p:cNvPr id="481" name="Google Shape;481;p67"/>
          <p:cNvSpPr txBox="1"/>
          <p:nvPr/>
        </p:nvSpPr>
        <p:spPr>
          <a:xfrm>
            <a:off x="5506625" y="4724827"/>
            <a:ext cx="16376100" cy="5802300"/>
          </a:xfrm>
          <a:prstGeom prst="rect">
            <a:avLst/>
          </a:prstGeom>
          <a:noFill/>
          <a:ln>
            <a:noFill/>
          </a:ln>
        </p:spPr>
        <p:txBody>
          <a:bodyPr spcFirstLastPara="1" wrap="square" lIns="223475" tIns="111700" rIns="223475" bIns="111700" anchor="t" anchorCtr="0">
            <a:noAutofit/>
          </a:bodyPr>
          <a:lstStyle/>
          <a:p>
            <a:pPr marL="0" marR="0" lvl="0" indent="0" algn="l" rtl="0">
              <a:spcBef>
                <a:spcPts val="0"/>
              </a:spcBef>
              <a:spcAft>
                <a:spcPts val="0"/>
              </a:spcAft>
              <a:buNone/>
            </a:pPr>
            <a:r>
              <a:rPr lang="en-US" sz="4400" b="1">
                <a:solidFill>
                  <a:srgbClr val="CD2400"/>
                </a:solidFill>
                <a:latin typeface="Courier New"/>
                <a:ea typeface="Courier New"/>
                <a:cs typeface="Courier New"/>
                <a:sym typeface="Courier New"/>
              </a:rPr>
              <a:t>//VOORBEELD PROGRAMMA</a:t>
            </a:r>
            <a:endParaRPr sz="3400"/>
          </a:p>
          <a:p>
            <a:pPr marL="0" marR="0" lvl="0" indent="0" algn="l" rtl="0">
              <a:spcBef>
                <a:spcPts val="0"/>
              </a:spcBef>
              <a:spcAft>
                <a:spcPts val="0"/>
              </a:spcAft>
              <a:buNone/>
            </a:pPr>
            <a:endParaRPr sz="4400">
              <a:solidFill>
                <a:schemeClr val="dk1"/>
              </a:solidFill>
              <a:latin typeface="Courier New"/>
              <a:ea typeface="Courier New"/>
              <a:cs typeface="Courier New"/>
              <a:sym typeface="Courier New"/>
            </a:endParaRPr>
          </a:p>
          <a:p>
            <a:pPr marL="0" marR="0" lvl="0" indent="0" algn="l" rtl="0">
              <a:spcBef>
                <a:spcPts val="0"/>
              </a:spcBef>
              <a:spcAft>
                <a:spcPts val="0"/>
              </a:spcAft>
              <a:buNone/>
            </a:pPr>
            <a:r>
              <a:rPr lang="en-US" sz="4400">
                <a:solidFill>
                  <a:schemeClr val="dk1"/>
                </a:solidFill>
                <a:latin typeface="Courier New"/>
                <a:ea typeface="Courier New"/>
                <a:cs typeface="Courier New"/>
                <a:sym typeface="Courier New"/>
              </a:rPr>
              <a:t>message = 'het is vandaag ' + '25 oktober';</a:t>
            </a:r>
            <a:endParaRPr sz="3400"/>
          </a:p>
          <a:p>
            <a:pPr marL="0" marR="0" lvl="0" indent="0" algn="l" rtl="0">
              <a:spcBef>
                <a:spcPts val="0"/>
              </a:spcBef>
              <a:spcAft>
                <a:spcPts val="0"/>
              </a:spcAft>
              <a:buNone/>
            </a:pPr>
            <a:r>
              <a:rPr lang="en-US" sz="4400">
                <a:solidFill>
                  <a:schemeClr val="dk1"/>
                </a:solidFill>
                <a:latin typeface="Courier New"/>
                <a:ea typeface="Courier New"/>
                <a:cs typeface="Courier New"/>
                <a:sym typeface="Courier New"/>
              </a:rPr>
              <a:t>console.log(message);</a:t>
            </a:r>
            <a:endParaRPr sz="3400"/>
          </a:p>
          <a:p>
            <a:pPr marL="0" marR="0" lvl="0" indent="0" algn="l" rtl="0">
              <a:spcBef>
                <a:spcPts val="0"/>
              </a:spcBef>
              <a:spcAft>
                <a:spcPts val="0"/>
              </a:spcAft>
              <a:buNone/>
            </a:pPr>
            <a:r>
              <a:rPr lang="en-US" sz="4400">
                <a:solidFill>
                  <a:schemeClr val="dk1"/>
                </a:solidFill>
                <a:latin typeface="Courier New"/>
                <a:ea typeface="Courier New"/>
                <a:cs typeface="Courier New"/>
                <a:sym typeface="Courier New"/>
              </a:rPr>
              <a:t>console.log(message.charAt(4));</a:t>
            </a:r>
            <a:endParaRPr sz="3400"/>
          </a:p>
          <a:p>
            <a:pPr marL="0" marR="0" lvl="0" indent="0" algn="l" rtl="0">
              <a:spcBef>
                <a:spcPts val="0"/>
              </a:spcBef>
              <a:spcAft>
                <a:spcPts val="0"/>
              </a:spcAft>
              <a:buNone/>
            </a:pPr>
            <a:r>
              <a:rPr lang="en-US" sz="4400">
                <a:solidFill>
                  <a:schemeClr val="dk1"/>
                </a:solidFill>
                <a:latin typeface="Courier New"/>
                <a:ea typeface="Courier New"/>
                <a:cs typeface="Courier New"/>
                <a:sym typeface="Courier New"/>
              </a:rPr>
              <a:t>console.log(message.length);</a:t>
            </a:r>
            <a:endParaRPr sz="3400"/>
          </a:p>
          <a:p>
            <a:pPr marL="0" marR="0" lvl="0" indent="0" algn="l" rtl="0">
              <a:spcBef>
                <a:spcPts val="0"/>
              </a:spcBef>
              <a:spcAft>
                <a:spcPts val="0"/>
              </a:spcAft>
              <a:buNone/>
            </a:pPr>
            <a:r>
              <a:rPr lang="en-US" sz="4400">
                <a:solidFill>
                  <a:schemeClr val="dk1"/>
                </a:solidFill>
                <a:latin typeface="Courier New"/>
                <a:ea typeface="Courier New"/>
                <a:cs typeface="Courier New"/>
                <a:sym typeface="Courier New"/>
              </a:rPr>
              <a:t>console.log(message.toUpperCase());</a:t>
            </a:r>
            <a:endParaRPr sz="3400"/>
          </a:p>
          <a:p>
            <a:pPr marL="0" marR="0" lvl="0" indent="0" algn="l" rtl="0">
              <a:spcBef>
                <a:spcPts val="0"/>
              </a:spcBef>
              <a:spcAft>
                <a:spcPts val="0"/>
              </a:spcAft>
              <a:buNone/>
            </a:pPr>
            <a:r>
              <a:rPr lang="en-US" sz="4400">
                <a:solidFill>
                  <a:schemeClr val="dk1"/>
                </a:solidFill>
                <a:latin typeface="Courier New"/>
                <a:ea typeface="Courier New"/>
                <a:cs typeface="Courier New"/>
                <a:sym typeface="Courier New"/>
              </a:rPr>
              <a:t>console.log(message.match('oktober'));</a:t>
            </a:r>
            <a:endParaRPr sz="3400"/>
          </a:p>
        </p:txBody>
      </p:sp>
      <p:sp>
        <p:nvSpPr>
          <p:cNvPr id="482" name="Google Shape;482;p67"/>
          <p:cNvSpPr txBox="1"/>
          <p:nvPr/>
        </p:nvSpPr>
        <p:spPr>
          <a:xfrm>
            <a:off x="5506616" y="2925994"/>
            <a:ext cx="9041700" cy="1169400"/>
          </a:xfrm>
          <a:prstGeom prst="rect">
            <a:avLst/>
          </a:prstGeom>
          <a:solidFill>
            <a:srgbClr val="1C88DA"/>
          </a:solidFill>
          <a:ln>
            <a:noFill/>
          </a:ln>
        </p:spPr>
        <p:txBody>
          <a:bodyPr spcFirstLastPara="1" wrap="square" lIns="223475" tIns="111700" rIns="223475" bIns="111700" anchor="t" anchorCtr="0">
            <a:noAutofit/>
          </a:bodyPr>
          <a:lstStyle/>
          <a:p>
            <a:pPr marL="0" marR="0" lvl="0" indent="0" algn="l" rtl="0">
              <a:spcBef>
                <a:spcPts val="0"/>
              </a:spcBef>
              <a:spcAft>
                <a:spcPts val="0"/>
              </a:spcAft>
              <a:buNone/>
            </a:pPr>
            <a:r>
              <a:rPr lang="en-US" sz="7800">
                <a:solidFill>
                  <a:schemeClr val="lt1"/>
                </a:solidFill>
                <a:latin typeface="Century Gothic"/>
                <a:ea typeface="Century Gothic"/>
                <a:cs typeface="Century Gothic"/>
                <a:sym typeface="Century Gothic"/>
              </a:rPr>
              <a:t>String expressies</a:t>
            </a:r>
            <a:endParaRPr sz="7800">
              <a:solidFill>
                <a:schemeClr val="lt1"/>
              </a:solidFill>
              <a:latin typeface="Century Gothic"/>
              <a:ea typeface="Century Gothic"/>
              <a:cs typeface="Century Gothic"/>
              <a:sym typeface="Century Gothic"/>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pic>
        <p:nvPicPr>
          <p:cNvPr id="488" name="Google Shape;488;p68" descr="Screen Shot 2012-09-11 at 2.19.30 PM.png"/>
          <p:cNvPicPr preferRelativeResize="0"/>
          <p:nvPr/>
        </p:nvPicPr>
        <p:blipFill rotWithShape="1">
          <a:blip r:embed="rId3">
            <a:alphaModFix/>
          </a:blip>
          <a:srcRect/>
          <a:stretch/>
        </p:blipFill>
        <p:spPr>
          <a:xfrm>
            <a:off x="1152944" y="1269052"/>
            <a:ext cx="14151271" cy="12005208"/>
          </a:xfrm>
          <a:prstGeom prst="rect">
            <a:avLst/>
          </a:prstGeom>
          <a:noFill/>
          <a:ln>
            <a:noFill/>
          </a:ln>
        </p:spPr>
      </p:pic>
      <p:sp>
        <p:nvSpPr>
          <p:cNvPr id="489" name="Google Shape;489;p68"/>
          <p:cNvSpPr txBox="1"/>
          <p:nvPr/>
        </p:nvSpPr>
        <p:spPr>
          <a:xfrm>
            <a:off x="14546225" y="705950"/>
            <a:ext cx="8125800" cy="1331700"/>
          </a:xfrm>
          <a:prstGeom prst="rect">
            <a:avLst/>
          </a:prstGeom>
          <a:solidFill>
            <a:srgbClr val="1C88DA"/>
          </a:solidFill>
          <a:ln>
            <a:noFill/>
          </a:ln>
        </p:spPr>
        <p:txBody>
          <a:bodyPr spcFirstLastPara="1" wrap="square" lIns="223475" tIns="111700" rIns="223475" bIns="111700" anchor="t" anchorCtr="0">
            <a:noAutofit/>
          </a:bodyPr>
          <a:lstStyle/>
          <a:p>
            <a:pPr marL="0" marR="0" lvl="0" indent="0" algn="r" rtl="0">
              <a:spcBef>
                <a:spcPts val="0"/>
              </a:spcBef>
              <a:spcAft>
                <a:spcPts val="0"/>
              </a:spcAft>
              <a:buNone/>
            </a:pPr>
            <a:r>
              <a:rPr lang="en-US" sz="7800">
                <a:solidFill>
                  <a:schemeClr val="lt1"/>
                </a:solidFill>
                <a:latin typeface="Century Gothic"/>
                <a:ea typeface="Century Gothic"/>
                <a:cs typeface="Century Gothic"/>
                <a:sym typeface="Century Gothic"/>
              </a:rPr>
              <a:t>even nadenken</a:t>
            </a:r>
            <a:endParaRPr sz="7800">
              <a:solidFill>
                <a:schemeClr val="lt1"/>
              </a:solidFill>
              <a:latin typeface="Century Gothic"/>
              <a:ea typeface="Century Gothic"/>
              <a:cs typeface="Century Gothic"/>
              <a:sym typeface="Century Gothic"/>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D2F6FF"/>
        </a:solidFill>
        <a:effectLst/>
      </p:bgPr>
    </p:bg>
    <p:spTree>
      <p:nvGrpSpPr>
        <p:cNvPr id="1" name="Shape 493"/>
        <p:cNvGrpSpPr/>
        <p:nvPr/>
      </p:nvGrpSpPr>
      <p:grpSpPr>
        <a:xfrm>
          <a:off x="0" y="0"/>
          <a:ext cx="0" cy="0"/>
          <a:chOff x="0" y="0"/>
          <a:chExt cx="0" cy="0"/>
        </a:xfrm>
      </p:grpSpPr>
      <p:sp>
        <p:nvSpPr>
          <p:cNvPr id="494" name="Google Shape;494;p69"/>
          <p:cNvSpPr txBox="1"/>
          <p:nvPr/>
        </p:nvSpPr>
        <p:spPr>
          <a:xfrm>
            <a:off x="6843150" y="4766250"/>
            <a:ext cx="10697700" cy="4183500"/>
          </a:xfrm>
          <a:prstGeom prst="rect">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7200">
                <a:latin typeface="Vollkorn"/>
                <a:ea typeface="Vollkorn"/>
                <a:cs typeface="Vollkorn"/>
                <a:sym typeface="Vollkorn"/>
              </a:rPr>
              <a:t>Oefening</a:t>
            </a:r>
            <a:endParaRPr sz="7200">
              <a:latin typeface="Vollkorn"/>
              <a:ea typeface="Vollkorn"/>
              <a:cs typeface="Vollkorn"/>
              <a:sym typeface="Vollkorn"/>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98"/>
        <p:cNvGrpSpPr/>
        <p:nvPr/>
      </p:nvGrpSpPr>
      <p:grpSpPr>
        <a:xfrm>
          <a:off x="0" y="0"/>
          <a:ext cx="0" cy="0"/>
          <a:chOff x="0" y="0"/>
          <a:chExt cx="0" cy="0"/>
        </a:xfrm>
      </p:grpSpPr>
      <p:sp>
        <p:nvSpPr>
          <p:cNvPr id="499" name="Google Shape;499;p70"/>
          <p:cNvSpPr txBox="1"/>
          <p:nvPr/>
        </p:nvSpPr>
        <p:spPr>
          <a:xfrm>
            <a:off x="3024900" y="5220900"/>
            <a:ext cx="18334200" cy="3274200"/>
          </a:xfrm>
          <a:prstGeom prst="rect">
            <a:avLst/>
          </a:prstGeom>
          <a:noFill/>
          <a:ln>
            <a:noFill/>
          </a:ln>
        </p:spPr>
        <p:txBody>
          <a:bodyPr spcFirstLastPara="1" wrap="square" lIns="91425" tIns="91425" rIns="91425" bIns="91425" anchor="t" anchorCtr="0">
            <a:noAutofit/>
          </a:bodyPr>
          <a:lstStyle/>
          <a:p>
            <a:pPr marL="457200" lvl="0" indent="-457200" algn="l" rtl="0">
              <a:spcBef>
                <a:spcPts val="0"/>
              </a:spcBef>
              <a:spcAft>
                <a:spcPts val="0"/>
              </a:spcAft>
              <a:buSzPts val="3600"/>
              <a:buFont typeface="Vollkorn"/>
              <a:buAutoNum type="arabicPeriod"/>
            </a:pPr>
            <a:r>
              <a:rPr lang="en-US" sz="3600">
                <a:latin typeface="Vollkorn"/>
                <a:ea typeface="Vollkorn"/>
                <a:cs typeface="Vollkorn"/>
                <a:sym typeface="Vollkorn"/>
              </a:rPr>
              <a:t>Ken de volgende string aan een variabele toe. </a:t>
            </a:r>
            <a:endParaRPr sz="3600">
              <a:latin typeface="Vollkorn"/>
              <a:ea typeface="Vollkorn"/>
              <a:cs typeface="Vollkorn"/>
              <a:sym typeface="Vollkorn"/>
            </a:endParaRPr>
          </a:p>
          <a:p>
            <a:pPr marL="0" lvl="0" indent="0" algn="l" rtl="0">
              <a:spcBef>
                <a:spcPts val="0"/>
              </a:spcBef>
              <a:spcAft>
                <a:spcPts val="0"/>
              </a:spcAft>
              <a:buNone/>
            </a:pPr>
            <a:endParaRPr sz="3600">
              <a:latin typeface="Courier New"/>
              <a:ea typeface="Courier New"/>
              <a:cs typeface="Courier New"/>
              <a:sym typeface="Courier New"/>
            </a:endParaRPr>
          </a:p>
          <a:p>
            <a:pPr marL="0" lvl="0" indent="0" algn="l" rtl="0">
              <a:spcBef>
                <a:spcPts val="0"/>
              </a:spcBef>
              <a:spcAft>
                <a:spcPts val="0"/>
              </a:spcAft>
              <a:buNone/>
            </a:pPr>
            <a:r>
              <a:rPr lang="en-US" sz="3600">
                <a:latin typeface="Courier New"/>
                <a:ea typeface="Courier New"/>
                <a:cs typeface="Courier New"/>
                <a:sym typeface="Courier New"/>
              </a:rPr>
              <a:t>‘Please visit the HZ University of applied science’</a:t>
            </a:r>
            <a:endParaRPr sz="3600">
              <a:latin typeface="Courier New"/>
              <a:ea typeface="Courier New"/>
              <a:cs typeface="Courier New"/>
              <a:sym typeface="Courier New"/>
            </a:endParaRPr>
          </a:p>
          <a:p>
            <a:pPr marL="0" lvl="0" indent="0" algn="l" rtl="0">
              <a:spcBef>
                <a:spcPts val="0"/>
              </a:spcBef>
              <a:spcAft>
                <a:spcPts val="0"/>
              </a:spcAft>
              <a:buNone/>
            </a:pPr>
            <a:endParaRPr sz="3600">
              <a:latin typeface="Vollkorn"/>
              <a:ea typeface="Vollkorn"/>
              <a:cs typeface="Vollkorn"/>
              <a:sym typeface="Vollkorn"/>
            </a:endParaRPr>
          </a:p>
          <a:p>
            <a:pPr marL="0" lvl="0" indent="0" algn="l" rtl="0">
              <a:spcBef>
                <a:spcPts val="0"/>
              </a:spcBef>
              <a:spcAft>
                <a:spcPts val="0"/>
              </a:spcAft>
              <a:buNone/>
            </a:pPr>
            <a:r>
              <a:rPr lang="en-US" sz="3600">
                <a:latin typeface="Vollkorn"/>
                <a:ea typeface="Vollkorn"/>
                <a:cs typeface="Vollkorn"/>
                <a:sym typeface="Vollkorn"/>
              </a:rPr>
              <a:t>2. Vervang (met JS) het woord ‘applied’ met ‘mad’.</a:t>
            </a:r>
            <a:endParaRPr sz="3600">
              <a:latin typeface="Courier New"/>
              <a:ea typeface="Courier New"/>
              <a:cs typeface="Courier New"/>
              <a:sym typeface="Courier New"/>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03"/>
        <p:cNvGrpSpPr/>
        <p:nvPr/>
      </p:nvGrpSpPr>
      <p:grpSpPr>
        <a:xfrm>
          <a:off x="0" y="0"/>
          <a:ext cx="0" cy="0"/>
          <a:chOff x="0" y="0"/>
          <a:chExt cx="0" cy="0"/>
        </a:xfrm>
      </p:grpSpPr>
      <p:sp>
        <p:nvSpPr>
          <p:cNvPr id="504" name="Google Shape;504;p71"/>
          <p:cNvSpPr txBox="1"/>
          <p:nvPr/>
        </p:nvSpPr>
        <p:spPr>
          <a:xfrm>
            <a:off x="9052647" y="7758500"/>
            <a:ext cx="6278700" cy="1422300"/>
          </a:xfrm>
          <a:prstGeom prst="rect">
            <a:avLst/>
          </a:prstGeom>
          <a:no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7500"/>
              <a:buFont typeface="Vollkorn"/>
              <a:buNone/>
            </a:pPr>
            <a:r>
              <a:rPr lang="en-US" sz="7500" b="1">
                <a:latin typeface="Vollkorn"/>
                <a:ea typeface="Vollkorn"/>
                <a:cs typeface="Vollkorn"/>
                <a:sym typeface="Vollkorn"/>
              </a:rPr>
              <a:t>Assignment.</a:t>
            </a:r>
            <a:endParaRPr/>
          </a:p>
        </p:txBody>
      </p:sp>
      <p:sp>
        <p:nvSpPr>
          <p:cNvPr id="505" name="Google Shape;505;p71"/>
          <p:cNvSpPr/>
          <p:nvPr/>
        </p:nvSpPr>
        <p:spPr>
          <a:xfrm>
            <a:off x="0" y="-25400"/>
            <a:ext cx="1269900" cy="13766700"/>
          </a:xfrm>
          <a:prstGeom prst="rect">
            <a:avLst/>
          </a:prstGeom>
          <a:solidFill>
            <a:srgbClr val="D2F6FF"/>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pic>
        <p:nvPicPr>
          <p:cNvPr id="506" name="Google Shape;506;p71"/>
          <p:cNvPicPr preferRelativeResize="0"/>
          <p:nvPr/>
        </p:nvPicPr>
        <p:blipFill>
          <a:blip r:embed="rId3">
            <a:alphaModFix/>
          </a:blip>
          <a:stretch>
            <a:fillRect/>
          </a:stretch>
        </p:blipFill>
        <p:spPr>
          <a:xfrm>
            <a:off x="10689200" y="4535100"/>
            <a:ext cx="3005575" cy="300557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sp>
        <p:nvSpPr>
          <p:cNvPr id="511" name="Google Shape;511;p72"/>
          <p:cNvSpPr txBox="1"/>
          <p:nvPr/>
        </p:nvSpPr>
        <p:spPr>
          <a:xfrm>
            <a:off x="1662600" y="4708650"/>
            <a:ext cx="21058800" cy="4298700"/>
          </a:xfrm>
          <a:prstGeom prst="rect">
            <a:avLst/>
          </a:prstGeom>
          <a:noFill/>
          <a:ln>
            <a:noFill/>
          </a:ln>
        </p:spPr>
        <p:txBody>
          <a:bodyPr spcFirstLastPara="1" wrap="square" lIns="91425" tIns="91425" rIns="91425" bIns="91425" anchor="ctr" anchorCtr="0">
            <a:noAutofit/>
          </a:bodyPr>
          <a:lstStyle/>
          <a:p>
            <a:pPr marL="0" lvl="0" indent="0" algn="l" rtl="0">
              <a:lnSpc>
                <a:spcPct val="150000"/>
              </a:lnSpc>
              <a:spcBef>
                <a:spcPts val="0"/>
              </a:spcBef>
              <a:spcAft>
                <a:spcPts val="0"/>
              </a:spcAft>
              <a:buNone/>
            </a:pPr>
            <a:r>
              <a:rPr lang="en-US" sz="3600" b="1" u="sng" dirty="0" err="1">
                <a:solidFill>
                  <a:schemeClr val="dk1"/>
                </a:solidFill>
                <a:latin typeface="Vollkorn"/>
                <a:ea typeface="Vollkorn"/>
                <a:cs typeface="Vollkorn"/>
                <a:sym typeface="Vollkorn"/>
              </a:rPr>
              <a:t>Opdrachten</a:t>
            </a:r>
            <a:endParaRPr sz="3600" b="1" u="sng" dirty="0">
              <a:solidFill>
                <a:schemeClr val="dk1"/>
              </a:solidFill>
              <a:latin typeface="Vollkorn"/>
              <a:ea typeface="Vollkorn"/>
              <a:cs typeface="Vollkorn"/>
              <a:sym typeface="Vollkorn"/>
            </a:endParaRPr>
          </a:p>
          <a:p>
            <a:pPr marL="0" lvl="0" indent="0" algn="l" rtl="0">
              <a:lnSpc>
                <a:spcPct val="150000"/>
              </a:lnSpc>
              <a:spcBef>
                <a:spcPts val="0"/>
              </a:spcBef>
              <a:spcAft>
                <a:spcPts val="0"/>
              </a:spcAft>
              <a:buNone/>
            </a:pPr>
            <a:endParaRPr sz="3600" dirty="0">
              <a:solidFill>
                <a:schemeClr val="dk1"/>
              </a:solidFill>
              <a:latin typeface="Vollkorn"/>
              <a:ea typeface="Vollkorn"/>
              <a:cs typeface="Vollkorn"/>
              <a:sym typeface="Vollkorn"/>
            </a:endParaRPr>
          </a:p>
          <a:p>
            <a:pPr marL="457200" lvl="0" indent="-457200" algn="l" rtl="0">
              <a:lnSpc>
                <a:spcPct val="150000"/>
              </a:lnSpc>
              <a:spcBef>
                <a:spcPts val="0"/>
              </a:spcBef>
              <a:spcAft>
                <a:spcPts val="0"/>
              </a:spcAft>
              <a:buClr>
                <a:schemeClr val="dk1"/>
              </a:buClr>
              <a:buSzPts val="3600"/>
              <a:buFont typeface="Vollkorn"/>
              <a:buChar char="●"/>
            </a:pPr>
            <a:r>
              <a:rPr lang="en-US" sz="3600" dirty="0" err="1">
                <a:solidFill>
                  <a:schemeClr val="dk1"/>
                </a:solidFill>
                <a:latin typeface="Vollkorn"/>
                <a:ea typeface="Vollkorn"/>
                <a:cs typeface="Vollkorn"/>
                <a:sym typeface="Vollkorn"/>
              </a:rPr>
              <a:t>Zelfstudie</a:t>
            </a:r>
            <a:r>
              <a:rPr lang="en-US" sz="3600" dirty="0">
                <a:solidFill>
                  <a:schemeClr val="dk1"/>
                </a:solidFill>
                <a:latin typeface="Vollkorn"/>
                <a:ea typeface="Vollkorn"/>
                <a:cs typeface="Vollkorn"/>
                <a:sym typeface="Vollkorn"/>
              </a:rPr>
              <a:t> via </a:t>
            </a:r>
            <a:r>
              <a:rPr lang="en-US" sz="3600" dirty="0" err="1">
                <a:solidFill>
                  <a:schemeClr val="dk1"/>
                </a:solidFill>
                <a:latin typeface="Vollkorn"/>
                <a:ea typeface="Vollkorn"/>
                <a:cs typeface="Vollkorn"/>
                <a:sym typeface="Vollkorn"/>
              </a:rPr>
              <a:t>Udacity</a:t>
            </a:r>
            <a:endParaRPr sz="3600" dirty="0">
              <a:solidFill>
                <a:schemeClr val="dk1"/>
              </a:solidFill>
              <a:latin typeface="Vollkorn"/>
              <a:ea typeface="Vollkorn"/>
              <a:cs typeface="Vollkorn"/>
              <a:sym typeface="Vollkorn"/>
            </a:endParaRPr>
          </a:p>
          <a:p>
            <a:pPr marL="457200" lvl="0" indent="-457200" algn="l" rtl="0">
              <a:lnSpc>
                <a:spcPct val="150000"/>
              </a:lnSpc>
              <a:spcBef>
                <a:spcPts val="0"/>
              </a:spcBef>
              <a:spcAft>
                <a:spcPts val="0"/>
              </a:spcAft>
              <a:buClr>
                <a:schemeClr val="dk1"/>
              </a:buClr>
              <a:buSzPts val="3600"/>
              <a:buFont typeface="Vollkorn"/>
              <a:buChar char="●"/>
            </a:pPr>
            <a:r>
              <a:rPr lang="en-US" sz="3600" dirty="0" err="1">
                <a:solidFill>
                  <a:schemeClr val="dk1"/>
                </a:solidFill>
                <a:latin typeface="Vollkorn"/>
                <a:ea typeface="Vollkorn"/>
                <a:cs typeface="Vollkorn"/>
                <a:sym typeface="Vollkorn"/>
              </a:rPr>
              <a:t>Opdrachten</a:t>
            </a:r>
            <a:r>
              <a:rPr lang="en-US" sz="3600" dirty="0">
                <a:solidFill>
                  <a:schemeClr val="dk1"/>
                </a:solidFill>
                <a:latin typeface="Vollkorn"/>
                <a:ea typeface="Vollkorn"/>
                <a:cs typeface="Vollkorn"/>
                <a:sym typeface="Vollkorn"/>
              </a:rPr>
              <a:t> via </a:t>
            </a:r>
            <a:r>
              <a:rPr lang="en-US" sz="3600" dirty="0" err="1">
                <a:solidFill>
                  <a:schemeClr val="dk1"/>
                </a:solidFill>
                <a:latin typeface="Vollkorn"/>
                <a:ea typeface="Vollkorn"/>
                <a:cs typeface="Vollkorn"/>
                <a:sym typeface="Vollkorn"/>
              </a:rPr>
              <a:t>FreeCodeCamp</a:t>
            </a:r>
            <a:endParaRPr sz="3600" dirty="0">
              <a:solidFill>
                <a:schemeClr val="dk1"/>
              </a:solidFill>
              <a:latin typeface="Vollkorn"/>
              <a:ea typeface="Vollkorn"/>
              <a:cs typeface="Vollkorn"/>
              <a:sym typeface="Vollkorn"/>
            </a:endParaRPr>
          </a:p>
          <a:p>
            <a:pPr marL="457200" lvl="0" indent="-457200" algn="l" rtl="0">
              <a:lnSpc>
                <a:spcPct val="150000"/>
              </a:lnSpc>
              <a:spcBef>
                <a:spcPts val="0"/>
              </a:spcBef>
              <a:spcAft>
                <a:spcPts val="0"/>
              </a:spcAft>
              <a:buClr>
                <a:schemeClr val="dk1"/>
              </a:buClr>
              <a:buSzPts val="3600"/>
              <a:buFont typeface="Vollkorn"/>
              <a:buChar char="●"/>
            </a:pPr>
            <a:r>
              <a:rPr lang="en-US" sz="3600" dirty="0" err="1">
                <a:solidFill>
                  <a:schemeClr val="dk1"/>
                </a:solidFill>
                <a:latin typeface="Vollkorn"/>
                <a:ea typeface="Vollkorn"/>
                <a:cs typeface="Vollkorn"/>
                <a:sym typeface="Vollkorn"/>
              </a:rPr>
              <a:t>Eindopdrachten</a:t>
            </a:r>
            <a:r>
              <a:rPr lang="en-US" sz="3600" dirty="0">
                <a:solidFill>
                  <a:schemeClr val="dk1"/>
                </a:solidFill>
                <a:latin typeface="Vollkorn"/>
                <a:ea typeface="Vollkorn"/>
                <a:cs typeface="Vollkorn"/>
                <a:sym typeface="Vollkorn"/>
              </a:rPr>
              <a:t>: </a:t>
            </a:r>
            <a:r>
              <a:rPr lang="en-US" sz="3600" dirty="0" err="1">
                <a:solidFill>
                  <a:schemeClr val="dk1"/>
                </a:solidFill>
                <a:latin typeface="Vollkorn"/>
                <a:ea typeface="Vollkorn"/>
                <a:cs typeface="Vollkorn"/>
                <a:sym typeface="Vollkorn"/>
              </a:rPr>
              <a:t>inleveren</a:t>
            </a:r>
            <a:r>
              <a:rPr lang="en-US" sz="3600" dirty="0">
                <a:solidFill>
                  <a:schemeClr val="dk1"/>
                </a:solidFill>
                <a:latin typeface="Vollkorn"/>
                <a:ea typeface="Vollkorn"/>
                <a:cs typeface="Vollkorn"/>
                <a:sym typeface="Vollkorn"/>
              </a:rPr>
              <a:t> via Learn (let op: </a:t>
            </a:r>
            <a:r>
              <a:rPr lang="en-US" sz="3600" dirty="0" err="1">
                <a:solidFill>
                  <a:schemeClr val="dk1"/>
                </a:solidFill>
                <a:latin typeface="Vollkorn"/>
                <a:ea typeface="Vollkorn"/>
                <a:cs typeface="Vollkorn"/>
                <a:sym typeface="Vollkorn"/>
              </a:rPr>
              <a:t>vul</a:t>
            </a:r>
            <a:r>
              <a:rPr lang="en-US" sz="3600" dirty="0">
                <a:solidFill>
                  <a:schemeClr val="dk1"/>
                </a:solidFill>
                <a:latin typeface="Vollkorn"/>
                <a:ea typeface="Vollkorn"/>
                <a:cs typeface="Vollkorn"/>
                <a:sym typeface="Vollkorn"/>
              </a:rPr>
              <a:t> de </a:t>
            </a:r>
            <a:r>
              <a:rPr lang="en-US" sz="3600" dirty="0" err="1">
                <a:solidFill>
                  <a:schemeClr val="dk1"/>
                </a:solidFill>
                <a:latin typeface="Vollkorn"/>
                <a:ea typeface="Vollkorn"/>
                <a:cs typeface="Vollkorn"/>
                <a:sym typeface="Vollkorn"/>
              </a:rPr>
              <a:t>bijlage</a:t>
            </a:r>
            <a:r>
              <a:rPr lang="en-US" sz="3600" dirty="0">
                <a:solidFill>
                  <a:schemeClr val="dk1"/>
                </a:solidFill>
                <a:latin typeface="Vollkorn"/>
                <a:ea typeface="Vollkorn"/>
                <a:cs typeface="Vollkorn"/>
                <a:sym typeface="Vollkorn"/>
              </a:rPr>
              <a:t> in)</a:t>
            </a:r>
            <a:endParaRPr sz="3600" dirty="0">
              <a:solidFill>
                <a:schemeClr val="dk1"/>
              </a:solidFill>
              <a:latin typeface="Vollkorn"/>
              <a:ea typeface="Vollkorn"/>
              <a:cs typeface="Vollkorn"/>
              <a:sym typeface="Vollkorn"/>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pic>
        <p:nvPicPr>
          <p:cNvPr id="168" name="Google Shape;168;p31"/>
          <p:cNvPicPr preferRelativeResize="0"/>
          <p:nvPr/>
        </p:nvPicPr>
        <p:blipFill rotWithShape="1">
          <a:blip r:embed="rId3">
            <a:alphaModFix/>
          </a:blip>
          <a:srcRect/>
          <a:stretch/>
        </p:blipFill>
        <p:spPr>
          <a:xfrm>
            <a:off x="7359801" y="1268766"/>
            <a:ext cx="9664392" cy="1117848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pic>
        <p:nvPicPr>
          <p:cNvPr id="173" name="Google Shape;173;p32"/>
          <p:cNvPicPr preferRelativeResize="0"/>
          <p:nvPr/>
        </p:nvPicPr>
        <p:blipFill>
          <a:blip r:embed="rId3">
            <a:alphaModFix/>
          </a:blip>
          <a:stretch>
            <a:fillRect/>
          </a:stretch>
        </p:blipFill>
        <p:spPr>
          <a:xfrm>
            <a:off x="3705425" y="2084300"/>
            <a:ext cx="16973149" cy="95474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pic>
        <p:nvPicPr>
          <p:cNvPr id="178" name="Google Shape;178;p33"/>
          <p:cNvPicPr preferRelativeResize="0"/>
          <p:nvPr/>
        </p:nvPicPr>
        <p:blipFill>
          <a:blip r:embed="rId3">
            <a:alphaModFix/>
          </a:blip>
          <a:stretch>
            <a:fillRect/>
          </a:stretch>
        </p:blipFill>
        <p:spPr>
          <a:xfrm>
            <a:off x="3078000" y="2594500"/>
            <a:ext cx="18228000" cy="852700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34"/>
          <p:cNvSpPr txBox="1"/>
          <p:nvPr/>
        </p:nvSpPr>
        <p:spPr>
          <a:xfrm>
            <a:off x="9329400" y="8168525"/>
            <a:ext cx="5725200" cy="1422300"/>
          </a:xfrm>
          <a:prstGeom prst="rect">
            <a:avLst/>
          </a:prstGeom>
          <a:no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7500"/>
              <a:buFont typeface="Vollkorn"/>
              <a:buNone/>
            </a:pPr>
            <a:r>
              <a:rPr lang="en-US" sz="7500" b="1">
                <a:latin typeface="Vollkorn"/>
                <a:ea typeface="Vollkorn"/>
                <a:cs typeface="Vollkorn"/>
                <a:sym typeface="Vollkorn"/>
              </a:rPr>
              <a:t>basics</a:t>
            </a:r>
            <a:r>
              <a:rPr lang="en-US" sz="7500" b="1" i="0" u="none" strike="noStrike" cap="none">
                <a:solidFill>
                  <a:srgbClr val="000000"/>
                </a:solidFill>
                <a:latin typeface="Vollkorn"/>
                <a:ea typeface="Vollkorn"/>
                <a:cs typeface="Vollkorn"/>
                <a:sym typeface="Vollkorn"/>
              </a:rPr>
              <a:t>.</a:t>
            </a:r>
            <a:endParaRPr/>
          </a:p>
        </p:txBody>
      </p:sp>
      <p:sp>
        <p:nvSpPr>
          <p:cNvPr id="184" name="Google Shape;184;p34"/>
          <p:cNvSpPr/>
          <p:nvPr/>
        </p:nvSpPr>
        <p:spPr>
          <a:xfrm>
            <a:off x="0" y="-25400"/>
            <a:ext cx="1269900" cy="13766700"/>
          </a:xfrm>
          <a:prstGeom prst="rect">
            <a:avLst/>
          </a:prstGeom>
          <a:solidFill>
            <a:srgbClr val="D2F6FF"/>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pic>
        <p:nvPicPr>
          <p:cNvPr id="185" name="Google Shape;185;p34"/>
          <p:cNvPicPr preferRelativeResize="0"/>
          <p:nvPr/>
        </p:nvPicPr>
        <p:blipFill>
          <a:blip r:embed="rId3">
            <a:alphaModFix/>
          </a:blip>
          <a:stretch>
            <a:fillRect/>
          </a:stretch>
        </p:blipFill>
        <p:spPr>
          <a:xfrm>
            <a:off x="10039075" y="3729100"/>
            <a:ext cx="4305850" cy="43058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pic>
        <p:nvPicPr>
          <p:cNvPr id="190" name="Google Shape;190;p35"/>
          <p:cNvPicPr preferRelativeResize="0"/>
          <p:nvPr/>
        </p:nvPicPr>
        <p:blipFill rotWithShape="1">
          <a:blip r:embed="rId3">
            <a:alphaModFix/>
          </a:blip>
          <a:srcRect/>
          <a:stretch/>
        </p:blipFill>
        <p:spPr>
          <a:xfrm>
            <a:off x="8547100" y="2717800"/>
            <a:ext cx="7289800" cy="8280400"/>
          </a:xfrm>
          <a:prstGeom prst="rect">
            <a:avLst/>
          </a:prstGeom>
          <a:noFill/>
          <a:ln>
            <a:noFill/>
          </a:ln>
        </p:spPr>
      </p:pic>
    </p:spTree>
  </p:cSld>
  <p:clrMapOvr>
    <a:masterClrMapping/>
  </p:clrMapOvr>
</p:sld>
</file>

<file path=ppt/theme/theme1.xml><?xml version="1.0" encoding="utf-8"?>
<a:theme xmlns:a="http://schemas.openxmlformats.org/drawingml/2006/main"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thema">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1485</TotalTime>
  <Words>962</Words>
  <Application>Microsoft Office PowerPoint</Application>
  <PresentationFormat>Custom</PresentationFormat>
  <Paragraphs>235</Paragraphs>
  <Slides>46</Slides>
  <Notes>46</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46</vt:i4>
      </vt:variant>
    </vt:vector>
  </HeadingPairs>
  <TitlesOfParts>
    <vt:vector size="55" baseType="lpstr">
      <vt:lpstr>Helvetica Neue</vt:lpstr>
      <vt:lpstr>Courier New</vt:lpstr>
      <vt:lpstr>Vollkorn</vt:lpstr>
      <vt:lpstr>Century Gothic</vt:lpstr>
      <vt:lpstr>Helvetica Neue Light</vt:lpstr>
      <vt:lpstr>Arial</vt:lpstr>
      <vt:lpstr>Calibri</vt:lpstr>
      <vt:lpstr>White</vt:lpstr>
      <vt:lpstr>Office-thema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PowerPoint-presentatie</dc:title>
  <cp:lastModifiedBy>R.A. Zelle</cp:lastModifiedBy>
  <cp:revision>3</cp:revision>
  <dcterms:modified xsi:type="dcterms:W3CDTF">2019-09-12T11:59:14Z</dcterms:modified>
</cp:coreProperties>
</file>